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  <p:sldMasterId id="2147483701" r:id="rId3"/>
    <p:sldMasterId id="2147483725" r:id="rId4"/>
    <p:sldMasterId id="2147483737" r:id="rId5"/>
  </p:sldMasterIdLst>
  <p:notesMasterIdLst>
    <p:notesMasterId r:id="rId27"/>
  </p:notesMasterIdLst>
  <p:handoutMasterIdLst>
    <p:handoutMasterId r:id="rId28"/>
  </p:handoutMasterIdLst>
  <p:sldIdLst>
    <p:sldId id="290" r:id="rId6"/>
    <p:sldId id="294" r:id="rId7"/>
    <p:sldId id="257" r:id="rId8"/>
    <p:sldId id="258" r:id="rId9"/>
    <p:sldId id="259" r:id="rId10"/>
    <p:sldId id="291" r:id="rId11"/>
    <p:sldId id="292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93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000000"/>
    <a:srgbClr val="0033CC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ECF4077-6D49-430A-8DC1-2EE208473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ED3D046-7CB4-433A-90FA-B58E6742E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E6D703-BDDB-4A92-AD06-4C790C8C441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CDB488-C400-4B6C-913C-DEF42B6D2FB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60DAE17-1260-4D59-AA08-22258343C425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53CE682-752F-4F22-961E-E5706BFC7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D6C7B-D545-46A9-A9DB-7E3EAC3FA998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AA5B9-9CDE-48CD-8D0B-C98F03334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F8011-7006-48D7-90CF-0545F5E044DB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E9071-EF02-499B-8E63-DBA3CDEB7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1B347B-4EE1-4EFF-8FF2-915323A4FE5F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020474-0913-4601-8101-B565F168E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D0784-6C4C-4C95-A3C3-1212EDC398C0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EDF25-4990-45BD-96B3-1C2022CB8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614530-A898-4F8F-9105-F977D236689E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EF39AD-4E6E-48A2-A7E1-DB87FABEA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66AF5-905F-4E00-8BF1-615410BC8EF4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5350E-865B-447D-825A-042BB055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97EEA-7EC5-4398-80A3-4E1DDC630553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A230F-C831-406E-8EDD-DCF6C49B5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4AAD0-9910-4399-A7BE-D8DAD1904D41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EA713-AB04-4714-89AF-361B87B0B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090DE4-F4B7-473C-84FB-73484F1F220B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8F4EE7-754E-4D7B-A36F-D4DB74835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210B7-2E05-454D-B084-E1732A43F964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3394-99BF-4437-AD8D-7D22EE6C8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55752-1A8E-4038-AD86-6B526BE77DB4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4984B-5B56-428C-9996-FCAE1D33F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417E99-C3F5-4ED2-9866-949295CE34B8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9C1F9C-6DEF-4DEE-9C1C-9DF21C980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E7838-9F82-4094-B07D-0D9298B8CBB0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407E1-7F4C-4772-B0AB-C586F1C69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DB4A1-10E9-4016-92C6-8F894B67A7B9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6C7C9-E3DC-4E9D-822C-AB337EDD6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76DA1-73F1-4983-90AE-A7B4E9AEFD6F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62AD3-C26F-4B23-9B7B-74914A5A1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34CC3-B05E-4C81-85A1-EBA005547DB3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87B7-F8CA-4351-8ECB-817B4C125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22DCB-BFD3-44C7-88B0-0173CB3750AA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B17F2-124A-4F2A-A5E7-871E6E772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4B807-ECAF-43F1-A638-EC01795F89E8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3C22D-B243-48CA-8DC2-306BF8833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C4C51-BAE5-419A-9096-D9330186657C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A0813-EDF1-4BE9-B1B6-E75685501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4915B-02D1-44A2-94DC-FC88434FF18B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CACED-70EB-47C5-A808-77FE395B7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97DA9-AD60-4E32-B1A7-06393E01056C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403E3-905E-4F89-9537-5FE692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38DCDE-D79C-4CD5-8D0B-C1B699A5309B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CD964B-A28E-4CB2-9C8B-6D09B4AAC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C2C08-8C7E-4F9B-9F7D-3B5151C19C13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3F9E4-5F01-4131-9534-3A1A13FD0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5625F-252F-4317-9736-02BAE80E6195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D073A-7CAC-4FB8-89BD-3178E1BA3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6B952-A124-41B7-9AFB-2B2E4134708F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2EB96-4009-4B8E-96A6-23C58ED78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58BE0-075C-4E10-9907-C9197AA51DE2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2ABDF-2525-46AE-9B25-4BBE52974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D06D2-0919-4546-AD35-5DC51518DCC7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81C74-7CC5-4089-AABE-96D6AC384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5C8CE-DFA5-4E53-97A0-85186D45A381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F807B-DB41-4785-A3D8-A3F4B6C4B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84C26-525D-4F2F-90F9-4B930586A1BB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4766D-B796-4BF5-B683-605F1068A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54D9-1268-4D91-B47F-3C7A5028874A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CBB67-F7E4-4646-A0D4-387BED2FA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0D7F7-8352-454B-9300-24C77062F58F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A9228-407F-479A-AAAC-4B062EB55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B5752-0FFC-4BCC-A2C2-57583D53DC9B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098C5-43FC-4AFA-8B66-5A4CD30C5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AFF6C-C967-4A8F-A588-7C4BD46AF659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D670D-E424-4A04-A293-29D5DDEFF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ECC02-FED6-44B9-8C97-B7EEF54FE46F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2DC69-CF0C-42A6-97A7-825394584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01D69-81F0-4709-9095-82E6E1507E36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28795-CE27-4E9E-B95F-838811DFB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E2AFD-8120-443E-8143-35D30BEB18A6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DE1E0-1DE3-462C-8EE4-AC91DECE6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11F9E-65A8-484C-993D-29260BB6B2F9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0A988-B0AD-4B40-AA7F-C713AE786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07F2B-7F17-4BFD-BF70-7098F4F4B5CC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697A0-5545-4DE7-9497-EDFF671B1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30CC4-1A40-4430-8375-0CA9C991C58A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4376-BFD0-464D-8332-66BA22A72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4759C-F00D-4DE8-A431-CFA5FBCAF034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C9D65-8A7D-42FA-A105-3ED6A2AD5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89304-2FAE-4C09-AD26-BB54D4482FAF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883B4-CDC1-4E9B-9019-34FD3F855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498B1-5E7D-47E1-A955-350C69649313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D3B5B-5713-4F1A-9012-E8A9582C6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37D7E-49E8-487D-B9E0-A4700E0FD77B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33023-870B-42CB-8C04-1CB31408F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07D459-EC15-4424-98CF-5C5EDAE6B63B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AD3254-CE72-46D9-98C0-AC4C6AF42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1E8C-70FD-478C-BE16-D803E5CD7D5F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8D02B-3CEE-4B63-B7C9-A55481A1D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FF168-E2BF-42F5-8379-D5ABBC28F675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5B891-8FC1-4FDC-AFA5-5F1D1C7F8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D9045-D394-4623-9535-126E449906B7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23D8A-55A1-4236-802F-B5DDFFFFA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9DBEB-95EE-405F-B565-C515271F3EBB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7C3CA-7DDC-47C3-8D90-C052F39A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DF434-734D-4974-A192-53EFFB92881A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B24B8-E721-4835-8237-20D9D8D9A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D0398-B0B6-42F4-BBF2-64DC4D871C46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C53E1-C36C-45B1-B7E7-C6D40A497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0E4BA-0584-4A70-A6B2-D76FDC1E1F41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EADB6-A81E-47CF-9B56-E6C0D81A2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6632D-64ED-411D-81AA-3B2851DA8436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BFBA0-00FD-4443-8A6B-03B1939A9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A757EC-5ACD-4415-8DCB-F3C3C519BCE9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80A6F7-5E79-4CD9-A545-285C7456E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8AE9B45-18EA-4A59-98B7-BE646D2F5045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0A39872-0B7C-484B-A105-017214138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D526D2D-0390-436D-84C0-DA6759DF02C7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2D243FC-6C9D-477A-9182-B89FF109A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ransition spd="slow">
    <p:newsflash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5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FF969DC7-2E64-404D-94AC-B4A5DD70E91C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E00DE3B1-CE00-49EF-9DF2-2732018A5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ransition spd="slow">
    <p:newsflash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A30B1BB-5B6B-4977-966D-97AD4439367D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B61819B-902D-41A5-AFCD-EA4D34251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ransition spd="slow">
    <p:newsflash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56FDCFA3-4942-495F-82A7-2846E574D122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8F5E8903-D39E-4119-B201-6298DEE5D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ransition spd="slow">
    <p:newsflash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068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068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068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068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068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068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068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068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0684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005BD3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23459C6-38E4-4430-B2B9-A84A895B221E}" type="datetime1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6388F2C-CD00-4DE2-8C84-357795386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ransition spd="slow">
    <p:newsflash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130F033-9C06-4FB8-B00F-C0E8AB1B47F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-152400"/>
            <a:ext cx="7772400" cy="1600200"/>
          </a:xfrm>
          <a:prstGeom prst="rect">
            <a:avLst/>
          </a:prstGeom>
        </p:spPr>
        <p:txBody>
          <a:bodyPr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20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aness" pitchFamily="2" charset="0"/>
                <a:ea typeface="+mj-ea"/>
                <a:cs typeface="+mj-cs"/>
              </a:rPr>
              <a:t>gd:sf</a:t>
            </a:r>
            <a:r>
              <a:rPr lang="en-US" sz="12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aness" pitchFamily="2" charset="0"/>
                <a:ea typeface="+mj-ea"/>
                <a:cs typeface="+mj-cs"/>
              </a:rPr>
              <a:t>/</a:t>
            </a:r>
            <a:endParaRPr lang="en-US" sz="66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aness" pitchFamily="2" charset="0"/>
              <a:ea typeface="+mj-ea"/>
              <a:cs typeface="+mj-cs"/>
            </a:endParaRPr>
          </a:p>
        </p:txBody>
      </p:sp>
      <p:pic>
        <p:nvPicPr>
          <p:cNvPr id="6" name="Picture 5" descr="da1ade052255246acb429089533c986d.jpg"/>
          <p:cNvPicPr>
            <a:picLocks noChangeAspect="1"/>
          </p:cNvPicPr>
          <p:nvPr/>
        </p:nvPicPr>
        <p:blipFill>
          <a:blip r:embed="rId2" cstate="print"/>
          <a:srcRect b="4811"/>
          <a:stretch>
            <a:fillRect/>
          </a:stretch>
        </p:blipFill>
        <p:spPr bwMode="auto">
          <a:xfrm>
            <a:off x="2895600" y="1143000"/>
            <a:ext cx="32766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2400" y="1981200"/>
            <a:ext cx="8763000" cy="3962400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WEL COME</a:t>
            </a:r>
            <a:endParaRPr lang="en-US" sz="72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172200"/>
            <a:ext cx="9144000" cy="685800"/>
          </a:xfrm>
          <a:solidFill>
            <a:srgbClr val="92D050"/>
          </a:solidFill>
        </p:spPr>
        <p:txBody>
          <a:bodyPr/>
          <a:lstStyle/>
          <a:p>
            <a:pPr algn="ctr">
              <a:defRPr/>
            </a:pPr>
            <a:r>
              <a:rPr lang="en-US" sz="1800" dirty="0" err="1"/>
              <a:t>Jc</a:t>
            </a:r>
            <a:r>
              <a:rPr lang="en-US" sz="1800" dirty="0"/>
              <a:t>. Sunil </a:t>
            </a:r>
            <a:r>
              <a:rPr lang="en-US" sz="1800" dirty="0" err="1"/>
              <a:t>Timalsina</a:t>
            </a:r>
            <a:r>
              <a:rPr lang="en-US" sz="1800" dirty="0"/>
              <a:t>, Nepal first Orator of the year 2013, Nepal </a:t>
            </a:r>
            <a:r>
              <a:rPr lang="en-US" sz="1800" dirty="0" smtClean="0"/>
              <a:t>Jaycees</a:t>
            </a:r>
          </a:p>
          <a:p>
            <a:pPr>
              <a:defRPr/>
            </a:pPr>
            <a:endParaRPr lang="en-US" sz="1050" dirty="0"/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9750"/>
            <a:ext cx="8229600" cy="7524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dirty="0" err="1">
                <a:solidFill>
                  <a:srgbClr val="FF0066"/>
                </a:solidFill>
                <a:latin typeface="Preeti" pitchFamily="2" charset="0"/>
              </a:rPr>
              <a:t>pb</a:t>
            </a:r>
            <a:r>
              <a:rPr lang="en-US" sz="8800" dirty="0">
                <a:solidFill>
                  <a:srgbClr val="FF0066"/>
                </a:solidFill>
                <a:latin typeface="Preeti" pitchFamily="2" charset="0"/>
              </a:rPr>
              <a:t>\3f]</a:t>
            </a:r>
            <a:r>
              <a:rPr lang="en-US" sz="8800" dirty="0" err="1">
                <a:solidFill>
                  <a:srgbClr val="FF0066"/>
                </a:solidFill>
                <a:latin typeface="Preeti" pitchFamily="2" charset="0"/>
              </a:rPr>
              <a:t>ifsf</a:t>
            </a:r>
            <a:r>
              <a:rPr lang="en-US" sz="8800" dirty="0">
                <a:solidFill>
                  <a:srgbClr val="FF0066"/>
                </a:solidFill>
                <a:latin typeface="Preeti" pitchFamily="2" charset="0"/>
              </a:rPr>
              <a:t>] </a:t>
            </a:r>
            <a:r>
              <a:rPr lang="en-US" sz="8800" dirty="0" err="1">
                <a:solidFill>
                  <a:srgbClr val="FF0066"/>
                </a:solidFill>
                <a:latin typeface="Preeti" pitchFamily="2" charset="0"/>
              </a:rPr>
              <a:t>bfloTj</a:t>
            </a:r>
            <a:endParaRPr lang="en-US" sz="8800" dirty="0">
              <a:solidFill>
                <a:srgbClr val="FF0066"/>
              </a:solidFill>
              <a:latin typeface="Preeti" pitchFamily="2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458200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Preeti" pitchFamily="2" charset="0"/>
              </a:rPr>
              <a:t>!=	lbPsf] sfo{ljj/0f qmdj4 ?kdf k|:t't ug'{ 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Preeti" pitchFamily="2" charset="0"/>
              </a:rPr>
              <a:t>@=	hg;d'bfo, bz{snfO{ sfo{qmdk|lt cfslif{t u/fO{ /fVg' 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Preeti" pitchFamily="2" charset="0"/>
              </a:rPr>
              <a:t>#=	bz{s / sfo{qmdsf] aLr ;~rf/sf] vfdL </a:t>
            </a:r>
            <a:r>
              <a:rPr lang="en-US" smtClean="0"/>
              <a:t>(Communication Gap)</a:t>
            </a:r>
            <a:r>
              <a:rPr lang="en-US" smtClean="0">
                <a:latin typeface="Preeti" pitchFamily="2" charset="0"/>
              </a:rPr>
              <a:t> x'g glbg' 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Preeti" pitchFamily="2" charset="0"/>
              </a:rPr>
              <a:t>$=	e"ldsf lgjf{x ug]{nfO{ ;xof]u ug'{ / s[t1tf 1fkg ug'{ 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Preeti" pitchFamily="2" charset="0"/>
              </a:rPr>
              <a:t>%=	jQmfnfO{ ;dosf] k"0f{ Vofn u/fpg</a:t>
            </a:r>
            <a:endParaRPr lang="en-US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F9C9D-8EF6-413F-ACD2-F770A344C6FE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err="1">
                <a:solidFill>
                  <a:srgbClr val="FF0066"/>
                </a:solidFill>
                <a:latin typeface="Preeti" pitchFamily="2" charset="0"/>
              </a:rPr>
              <a:t>pb</a:t>
            </a:r>
            <a:r>
              <a:rPr lang="en-US" sz="6600" dirty="0">
                <a:solidFill>
                  <a:srgbClr val="FF0066"/>
                </a:solidFill>
                <a:latin typeface="Preeti" pitchFamily="2" charset="0"/>
              </a:rPr>
              <a:t>\3f]</a:t>
            </a:r>
            <a:r>
              <a:rPr lang="en-US" sz="6600" dirty="0" err="1">
                <a:solidFill>
                  <a:srgbClr val="FF0066"/>
                </a:solidFill>
                <a:latin typeface="Preeti" pitchFamily="2" charset="0"/>
              </a:rPr>
              <a:t>ifssf</a:t>
            </a:r>
            <a:r>
              <a:rPr lang="en-US" sz="6600" dirty="0">
                <a:solidFill>
                  <a:srgbClr val="FF0066"/>
                </a:solidFill>
                <a:latin typeface="Preeti" pitchFamily="2" charset="0"/>
              </a:rPr>
              <a:t> u'0fx?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 rtlCol="0">
            <a:normAutofit fontScale="85000" lnSpcReduction="20000"/>
          </a:bodyPr>
          <a:lstStyle/>
          <a:p>
            <a:pPr marL="438912" indent="-3200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latin typeface="Preeti" pitchFamily="2" charset="0"/>
              </a:rPr>
              <a:t>@=</a:t>
            </a:r>
            <a:r>
              <a:rPr lang="en-US" b="1" dirty="0">
                <a:latin typeface="Preeti" pitchFamily="2" charset="0"/>
              </a:rPr>
              <a:t>	</a:t>
            </a:r>
            <a:r>
              <a:rPr lang="en-US" b="1" dirty="0" err="1">
                <a:latin typeface="Preeti" pitchFamily="2" charset="0"/>
              </a:rPr>
              <a:t>eflifs</a:t>
            </a:r>
            <a:r>
              <a:rPr lang="en-US" b="1" dirty="0">
                <a:latin typeface="Preeti" pitchFamily="2" charset="0"/>
              </a:rPr>
              <a:t> z'4tf .</a:t>
            </a:r>
          </a:p>
          <a:p>
            <a:pPr marL="438912" indent="-3200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>
                <a:latin typeface="Preeti" pitchFamily="2" charset="0"/>
              </a:rPr>
              <a:t>#=	</a:t>
            </a:r>
            <a:r>
              <a:rPr lang="en-US" b="1" dirty="0" err="1">
                <a:latin typeface="Preeti" pitchFamily="2" charset="0"/>
              </a:rPr>
              <a:t>bl</a:t>
            </a:r>
            <a:r>
              <a:rPr lang="en-US" b="1" dirty="0">
                <a:latin typeface="Preeti" pitchFamily="2" charset="0"/>
              </a:rPr>
              <a:t>/of], </a:t>
            </a:r>
            <a:r>
              <a:rPr lang="en-US" b="1" dirty="0" err="1">
                <a:latin typeface="Preeti" pitchFamily="2" charset="0"/>
              </a:rPr>
              <a:t>km'lt</a:t>
            </a:r>
            <a:r>
              <a:rPr lang="en-US" b="1" dirty="0">
                <a:latin typeface="Preeti" pitchFamily="2" charset="0"/>
              </a:rPr>
              <a:t>{</a:t>
            </a:r>
            <a:r>
              <a:rPr lang="en-US" b="1" dirty="0" err="1">
                <a:latin typeface="Preeti" pitchFamily="2" charset="0"/>
              </a:rPr>
              <a:t>nf</a:t>
            </a:r>
            <a:r>
              <a:rPr lang="en-US" b="1" dirty="0">
                <a:latin typeface="Preeti" pitchFamily="2" charset="0"/>
              </a:rPr>
              <a:t>] / ;'</a:t>
            </a:r>
            <a:r>
              <a:rPr lang="en-US" b="1" dirty="0" err="1">
                <a:latin typeface="Preeti" pitchFamily="2" charset="0"/>
              </a:rPr>
              <a:t>dw</a:t>
            </a:r>
            <a:r>
              <a:rPr lang="en-US" b="1" dirty="0">
                <a:latin typeface="Preeti" pitchFamily="2" charset="0"/>
              </a:rPr>
              <a:t>'/ </a:t>
            </a:r>
            <a:r>
              <a:rPr lang="en-US" b="1" dirty="0" err="1">
                <a:latin typeface="Preeti" pitchFamily="2" charset="0"/>
              </a:rPr>
              <a:t>cfjfh</a:t>
            </a:r>
            <a:r>
              <a:rPr lang="en-US" b="1" dirty="0">
                <a:latin typeface="Preeti" pitchFamily="2" charset="0"/>
              </a:rPr>
              <a:t> .</a:t>
            </a:r>
          </a:p>
          <a:p>
            <a:pPr marL="438912" indent="-3200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latin typeface="Preeti" pitchFamily="2" charset="0"/>
              </a:rPr>
              <a:t>$=;</a:t>
            </a:r>
            <a:r>
              <a:rPr lang="en-US" b="1" dirty="0" err="1">
                <a:latin typeface="Preeti" pitchFamily="2" charset="0"/>
              </a:rPr>
              <a:t>xL</a:t>
            </a:r>
            <a:r>
              <a:rPr lang="en-US" b="1" dirty="0">
                <a:latin typeface="Preeti" pitchFamily="2" charset="0"/>
              </a:rPr>
              <a:t> / l56f] lg0f{o </a:t>
            </a:r>
            <a:r>
              <a:rPr lang="en-US" b="1" dirty="0" err="1">
                <a:latin typeface="Preeti" pitchFamily="2" charset="0"/>
              </a:rPr>
              <a:t>lng</a:t>
            </a:r>
            <a:r>
              <a:rPr lang="en-US" b="1" dirty="0">
                <a:latin typeface="Preeti" pitchFamily="2" charset="0"/>
              </a:rPr>
              <a:t> ;</a:t>
            </a:r>
            <a:r>
              <a:rPr lang="en-US" b="1" dirty="0" err="1">
                <a:latin typeface="Preeti" pitchFamily="2" charset="0"/>
              </a:rPr>
              <a:t>Sg</a:t>
            </a:r>
            <a:r>
              <a:rPr lang="en-US" b="1" dirty="0">
                <a:latin typeface="Preeti" pitchFamily="2" charset="0"/>
              </a:rPr>
              <a:t>] </a:t>
            </a:r>
            <a:r>
              <a:rPr lang="en-US" b="1" dirty="0" err="1">
                <a:latin typeface="Preeti" pitchFamily="2" charset="0"/>
              </a:rPr>
              <a:t>Ifdtf</a:t>
            </a:r>
            <a:r>
              <a:rPr lang="en-US" b="1" dirty="0">
                <a:latin typeface="Preeti" pitchFamily="2" charset="0"/>
              </a:rPr>
              <a:t> .</a:t>
            </a:r>
          </a:p>
          <a:p>
            <a:pPr marL="438912" indent="-3200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>
                <a:latin typeface="Preeti" pitchFamily="2" charset="0"/>
              </a:rPr>
              <a:t>%=	</a:t>
            </a:r>
            <a:r>
              <a:rPr lang="en-US" b="1" dirty="0" err="1">
                <a:latin typeface="Preeti" pitchFamily="2" charset="0"/>
              </a:rPr>
              <a:t>cfjZostf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cg';f</a:t>
            </a:r>
            <a:r>
              <a:rPr lang="en-US" b="1" dirty="0">
                <a:latin typeface="Preeti" pitchFamily="2" charset="0"/>
              </a:rPr>
              <a:t>/ </a:t>
            </a:r>
            <a:r>
              <a:rPr lang="en-US" b="1" dirty="0" err="1">
                <a:latin typeface="Preeti" pitchFamily="2" charset="0"/>
              </a:rPr>
              <a:t>k|efjsf</a:t>
            </a:r>
            <a:r>
              <a:rPr lang="en-US" b="1" dirty="0">
                <a:latin typeface="Preeti" pitchFamily="2" charset="0"/>
              </a:rPr>
              <a:t>/L k|:</a:t>
            </a:r>
            <a:r>
              <a:rPr lang="en-US" b="1" dirty="0" err="1">
                <a:latin typeface="Preeti" pitchFamily="2" charset="0"/>
              </a:rPr>
              <a:t>t'lts</a:t>
            </a:r>
            <a:r>
              <a:rPr lang="en-US" b="1" dirty="0">
                <a:latin typeface="Preeti" pitchFamily="2" charset="0"/>
              </a:rPr>
              <a:t>/0f </a:t>
            </a:r>
            <a:r>
              <a:rPr lang="en-US" b="1" dirty="0" err="1">
                <a:latin typeface="Preeti" pitchFamily="2" charset="0"/>
              </a:rPr>
              <a:t>ug</a:t>
            </a:r>
            <a:r>
              <a:rPr lang="en-US" b="1" dirty="0">
                <a:latin typeface="Preeti" pitchFamily="2" charset="0"/>
              </a:rPr>
              <a:t>{;</a:t>
            </a:r>
            <a:r>
              <a:rPr lang="en-US" b="1" dirty="0" err="1">
                <a:latin typeface="Preeti" pitchFamily="2" charset="0"/>
              </a:rPr>
              <a:t>Sg</a:t>
            </a:r>
            <a:r>
              <a:rPr lang="en-US" b="1" dirty="0">
                <a:latin typeface="Preeti" pitchFamily="2" charset="0"/>
              </a:rPr>
              <a:t>] </a:t>
            </a:r>
            <a:r>
              <a:rPr lang="en-US" b="1" dirty="0" err="1">
                <a:latin typeface="Preeti" pitchFamily="2" charset="0"/>
              </a:rPr>
              <a:t>Ifdtf</a:t>
            </a:r>
            <a:r>
              <a:rPr lang="en-US" b="1" dirty="0">
                <a:latin typeface="Preeti" pitchFamily="2" charset="0"/>
              </a:rPr>
              <a:t> .</a:t>
            </a:r>
          </a:p>
          <a:p>
            <a:pPr marL="438912" indent="-3200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>
                <a:latin typeface="Preeti" pitchFamily="2" charset="0"/>
              </a:rPr>
              <a:t>^=	;+If]</a:t>
            </a:r>
            <a:r>
              <a:rPr lang="en-US" b="1" dirty="0" err="1">
                <a:latin typeface="Preeti" pitchFamily="2" charset="0"/>
              </a:rPr>
              <a:t>kLs</a:t>
            </a:r>
            <a:r>
              <a:rPr lang="en-US" b="1" dirty="0">
                <a:latin typeface="Preeti" pitchFamily="2" charset="0"/>
              </a:rPr>
              <a:t>/f0fsf] </a:t>
            </a:r>
            <a:r>
              <a:rPr lang="en-US" b="1" dirty="0" err="1">
                <a:latin typeface="Preeti" pitchFamily="2" charset="0"/>
              </a:rPr>
              <a:t>v'aL</a:t>
            </a:r>
            <a:r>
              <a:rPr lang="en-US" b="1" dirty="0">
                <a:latin typeface="Preeti" pitchFamily="2" charset="0"/>
              </a:rPr>
              <a:t> .</a:t>
            </a:r>
          </a:p>
          <a:p>
            <a:pPr marL="438912" indent="-3200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>
                <a:latin typeface="Preeti" pitchFamily="2" charset="0"/>
              </a:rPr>
              <a:t>&amp;=	:j/</a:t>
            </a:r>
            <a:r>
              <a:rPr lang="en-US" b="1" dirty="0" err="1">
                <a:latin typeface="Preeti" pitchFamily="2" charset="0"/>
              </a:rPr>
              <a:t>df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ljljwtf</a:t>
            </a:r>
            <a:r>
              <a:rPr lang="en-US" b="1" dirty="0">
                <a:latin typeface="Preeti" pitchFamily="2" charset="0"/>
              </a:rPr>
              <a:t> .</a:t>
            </a:r>
          </a:p>
          <a:p>
            <a:pPr marL="438912" indent="-3200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latin typeface="Preeti" pitchFamily="2" charset="0"/>
              </a:rPr>
              <a:t>*=</a:t>
            </a:r>
            <a:r>
              <a:rPr lang="en-US" b="1" dirty="0" err="1" smtClean="0">
                <a:latin typeface="Preeti" pitchFamily="2" charset="0"/>
              </a:rPr>
              <a:t>oflGqs</a:t>
            </a:r>
            <a:r>
              <a:rPr lang="en-US" b="1" dirty="0" smtClean="0">
                <a:latin typeface="Preeti" pitchFamily="2" charset="0"/>
              </a:rPr>
              <a:t> </a:t>
            </a:r>
            <a:r>
              <a:rPr lang="en-US" b="1" dirty="0">
                <a:latin typeface="Preeti" pitchFamily="2" charset="0"/>
              </a:rPr>
              <a:t>j:t'jf/] ;</a:t>
            </a:r>
            <a:r>
              <a:rPr lang="en-US" b="1" dirty="0" err="1">
                <a:latin typeface="Preeti" pitchFamily="2" charset="0"/>
              </a:rPr>
              <a:t>fdfGo</a:t>
            </a:r>
            <a:r>
              <a:rPr lang="en-US" b="1" dirty="0">
                <a:latin typeface="Preeti" pitchFamily="2" charset="0"/>
              </a:rPr>
              <a:t> 1fg .</a:t>
            </a:r>
          </a:p>
          <a:p>
            <a:pPr marL="438912" indent="-3200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>
                <a:latin typeface="Preeti" pitchFamily="2" charset="0"/>
              </a:rPr>
              <a:t>(=	</a:t>
            </a:r>
            <a:r>
              <a:rPr lang="en-US" b="1" dirty="0" err="1">
                <a:latin typeface="Preeti" pitchFamily="2" charset="0"/>
              </a:rPr>
              <a:t>clegofTds</a:t>
            </a:r>
            <a:r>
              <a:rPr lang="en-US" b="1" dirty="0">
                <a:latin typeface="Preeti" pitchFamily="2" charset="0"/>
              </a:rPr>
              <a:t> u'0f -</a:t>
            </a:r>
            <a:r>
              <a:rPr lang="en-US" b="1" dirty="0" err="1">
                <a:latin typeface="Preeti" pitchFamily="2" charset="0"/>
              </a:rPr>
              <a:t>dgf</a:t>
            </a:r>
            <a:r>
              <a:rPr lang="en-US" b="1" dirty="0">
                <a:latin typeface="Preeti" pitchFamily="2" charset="0"/>
              </a:rPr>
              <a:t>]/~</a:t>
            </a:r>
            <a:r>
              <a:rPr lang="en-US" b="1" dirty="0" err="1">
                <a:latin typeface="Preeti" pitchFamily="2" charset="0"/>
              </a:rPr>
              <a:t>hgfTds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sfo</a:t>
            </a:r>
            <a:r>
              <a:rPr lang="en-US" b="1" dirty="0">
                <a:latin typeface="Preeti" pitchFamily="2" charset="0"/>
              </a:rPr>
              <a:t>{</a:t>
            </a:r>
            <a:r>
              <a:rPr lang="en-US" b="1" dirty="0" err="1">
                <a:latin typeface="Preeti" pitchFamily="2" charset="0"/>
              </a:rPr>
              <a:t>qmdsf</a:t>
            </a:r>
            <a:r>
              <a:rPr lang="en-US" b="1" dirty="0">
                <a:latin typeface="Preeti" pitchFamily="2" charset="0"/>
              </a:rPr>
              <a:t>] </a:t>
            </a:r>
            <a:r>
              <a:rPr lang="en-US" b="1" dirty="0" err="1">
                <a:latin typeface="Preeti" pitchFamily="2" charset="0"/>
              </a:rPr>
              <a:t>nflu</a:t>
            </a:r>
            <a:r>
              <a:rPr lang="en-US" b="1" dirty="0">
                <a:latin typeface="Preeti" pitchFamily="2" charset="0"/>
              </a:rPr>
              <a:t> _ .</a:t>
            </a:r>
          </a:p>
        </p:txBody>
      </p:sp>
      <p:sp>
        <p:nvSpPr>
          <p:cNvPr id="6144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38200" y="5943600"/>
            <a:ext cx="7510463" cy="533400"/>
          </a:xfrm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smtClean="0">
                <a:solidFill>
                  <a:srgbClr val="C00000"/>
                </a:solidFill>
                <a:latin typeface="Monotype Corsiva" pitchFamily="66" charset="0"/>
              </a:rPr>
              <a:t>Jc. Sunil Timalsina, Nepal first Orator of the year 2013, Nepal Jaycees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1D2EE-347F-4026-80D6-773FCA215FA4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!=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cfTdljZjf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;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Pj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+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plrt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JolQmTj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eeti" pitchFamily="2" charset="0"/>
                <a:ea typeface="+mn-ea"/>
                <a:cs typeface="+mn-cs"/>
              </a:rPr>
              <a:t> .</a:t>
            </a:r>
          </a:p>
        </p:txBody>
      </p:sp>
      <p:pic>
        <p:nvPicPr>
          <p:cNvPr id="7" name="Picture 6" descr="10403470_10152093020551268_4967925768628106526_n.jpg"/>
          <p:cNvPicPr>
            <a:picLocks noChangeAspect="1"/>
          </p:cNvPicPr>
          <p:nvPr/>
        </p:nvPicPr>
        <p:blipFill>
          <a:blip r:embed="rId2" cstate="print"/>
          <a:srcRect l="2852" t="7415" r="2852" b="4373"/>
          <a:stretch>
            <a:fillRect/>
          </a:stretch>
        </p:blipFill>
        <p:spPr>
          <a:xfrm>
            <a:off x="990600" y="1511710"/>
            <a:ext cx="7086600" cy="534629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7924800" cy="472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latin typeface="Preeti" pitchFamily="2" charset="0"/>
              </a:rPr>
              <a:t>	!=	sfo{qmd ;~rfng x'g] :yfg / ;dosf] hfgsf/L 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latin typeface="Preeti" pitchFamily="2" charset="0"/>
              </a:rPr>
              <a:t>	@=	bz{s ;+Vof / ;d"xsf] 1fg 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latin typeface="Preeti" pitchFamily="2" charset="0"/>
              </a:rPr>
              <a:t>	#=	cfof]hs ;+:yfsf] ;+lIfKt hfgsf/L 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latin typeface="Preeti" pitchFamily="2" charset="0"/>
              </a:rPr>
              <a:t>	$=	ljz]if JolQmsf] JolQmTjsf] hfgsf/L 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latin typeface="Preeti" pitchFamily="2" charset="0"/>
              </a:rPr>
              <a:t>	%=	sfo{qmd tflnsf / ;DalGwt ljj/0f k|flKt 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latin typeface="Preeti" pitchFamily="2" charset="0"/>
              </a:rPr>
              <a:t>	^=	oflGqs j:t'sf] k"j{ lgl/If0f 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latin typeface="Preeti" pitchFamily="2" charset="0"/>
              </a:rPr>
              <a:t>	&amp;=	k|:t'lts/0fsf] nflu 5gf}6 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latin typeface="Preeti" pitchFamily="2" charset="0"/>
              </a:rPr>
              <a:t>	*=	sfo{ ljj/0fsf] k"j{ cEof; .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026F948-833F-4851-ACD3-C551D75D2B4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err="1">
                <a:solidFill>
                  <a:srgbClr val="FF0066"/>
                </a:solidFill>
                <a:latin typeface="Preeti" pitchFamily="2" charset="0"/>
              </a:rPr>
              <a:t>pb</a:t>
            </a:r>
            <a:r>
              <a:rPr lang="en-US" sz="6600" dirty="0">
                <a:solidFill>
                  <a:srgbClr val="FF0066"/>
                </a:solidFill>
                <a:latin typeface="Preeti" pitchFamily="2" charset="0"/>
              </a:rPr>
              <a:t>\3f]</a:t>
            </a:r>
            <a:r>
              <a:rPr lang="en-US" sz="6600" dirty="0" err="1">
                <a:solidFill>
                  <a:srgbClr val="FF0066"/>
                </a:solidFill>
                <a:latin typeface="Preeti" pitchFamily="2" charset="0"/>
              </a:rPr>
              <a:t>ifsn</a:t>
            </a:r>
            <a:r>
              <a:rPr lang="en-US" sz="6600" dirty="0">
                <a:solidFill>
                  <a:srgbClr val="FF0066"/>
                </a:solidFill>
                <a:latin typeface="Preeti" pitchFamily="2" charset="0"/>
              </a:rPr>
              <a:t>] </a:t>
            </a:r>
            <a:r>
              <a:rPr lang="en-US" sz="6600" dirty="0" err="1">
                <a:solidFill>
                  <a:srgbClr val="FF0066"/>
                </a:solidFill>
                <a:latin typeface="Preeti" pitchFamily="2" charset="0"/>
              </a:rPr>
              <a:t>ug</a:t>
            </a:r>
            <a:r>
              <a:rPr lang="en-US" sz="6600" dirty="0">
                <a:solidFill>
                  <a:srgbClr val="FF0066"/>
                </a:solidFill>
                <a:latin typeface="Preeti" pitchFamily="2" charset="0"/>
              </a:rPr>
              <a:t>'{kg]{ </a:t>
            </a:r>
            <a:r>
              <a:rPr lang="en-US" sz="6600" dirty="0" err="1">
                <a:solidFill>
                  <a:srgbClr val="FF0066"/>
                </a:solidFill>
                <a:latin typeface="Preeti" pitchFamily="2" charset="0"/>
              </a:rPr>
              <a:t>k"j</a:t>
            </a:r>
            <a:r>
              <a:rPr lang="en-US" sz="6600" dirty="0">
                <a:solidFill>
                  <a:srgbClr val="FF0066"/>
                </a:solidFill>
                <a:latin typeface="Preeti" pitchFamily="2" charset="0"/>
              </a:rPr>
              <a:t>{ </a:t>
            </a:r>
            <a:r>
              <a:rPr lang="en-US" sz="6600" dirty="0" err="1">
                <a:solidFill>
                  <a:srgbClr val="FF0066"/>
                </a:solidFill>
                <a:latin typeface="Preeti" pitchFamily="2" charset="0"/>
              </a:rPr>
              <a:t>tof</a:t>
            </a:r>
            <a:r>
              <a:rPr lang="en-US" sz="6600" dirty="0">
                <a:solidFill>
                  <a:srgbClr val="FF0066"/>
                </a:solidFill>
                <a:latin typeface="Preeti" pitchFamily="2" charset="0"/>
              </a:rPr>
              <a:t>/L</a:t>
            </a:r>
          </a:p>
        </p:txBody>
      </p:sp>
      <p:sp>
        <p:nvSpPr>
          <p:cNvPr id="6246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938338" y="5867400"/>
            <a:ext cx="7129462" cy="5334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smtClean="0">
                <a:solidFill>
                  <a:srgbClr val="000000"/>
                </a:solidFill>
                <a:latin typeface="Monotype Corsiva" pitchFamily="66" charset="0"/>
              </a:rPr>
              <a:t>Jc. Sunil Timalsina, Nepal first Orator of the year 2013, Nepal Jaycees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err="1">
                <a:solidFill>
                  <a:srgbClr val="0033CC"/>
                </a:solidFill>
                <a:latin typeface="Ganess" pitchFamily="2" charset="0"/>
              </a:rPr>
              <a:t>pb</a:t>
            </a:r>
            <a:r>
              <a:rPr lang="en-US" sz="5400" dirty="0">
                <a:solidFill>
                  <a:srgbClr val="0033CC"/>
                </a:solidFill>
                <a:latin typeface="Ganess" pitchFamily="2" charset="0"/>
              </a:rPr>
              <a:t>\3f]</a:t>
            </a:r>
            <a:r>
              <a:rPr lang="en-US" sz="5400" dirty="0" err="1">
                <a:solidFill>
                  <a:srgbClr val="0033CC"/>
                </a:solidFill>
                <a:latin typeface="Ganess" pitchFamily="2" charset="0"/>
              </a:rPr>
              <a:t>ifsn</a:t>
            </a:r>
            <a:r>
              <a:rPr lang="en-US" sz="5400" dirty="0">
                <a:solidFill>
                  <a:srgbClr val="0033CC"/>
                </a:solidFill>
                <a:latin typeface="Ganess" pitchFamily="2" charset="0"/>
              </a:rPr>
              <a:t>] </a:t>
            </a:r>
            <a:r>
              <a:rPr lang="en-US" sz="5400" dirty="0" err="1">
                <a:solidFill>
                  <a:srgbClr val="0033CC"/>
                </a:solidFill>
                <a:latin typeface="Ganess" pitchFamily="2" charset="0"/>
              </a:rPr>
              <a:t>ug</a:t>
            </a:r>
            <a:r>
              <a:rPr lang="en-US" sz="5400" dirty="0">
                <a:solidFill>
                  <a:srgbClr val="0033CC"/>
                </a:solidFill>
                <a:latin typeface="Ganess" pitchFamily="2" charset="0"/>
              </a:rPr>
              <a:t>{ </a:t>
            </a:r>
            <a:r>
              <a:rPr lang="en-US" sz="5400" dirty="0" err="1">
                <a:solidFill>
                  <a:srgbClr val="0033CC"/>
                </a:solidFill>
                <a:latin typeface="Ganess" pitchFamily="2" charset="0"/>
              </a:rPr>
              <a:t>gx'g</a:t>
            </a:r>
            <a:r>
              <a:rPr lang="en-US" sz="5400" dirty="0">
                <a:solidFill>
                  <a:srgbClr val="0033CC"/>
                </a:solidFill>
                <a:latin typeface="Ganess" pitchFamily="2" charset="0"/>
              </a:rPr>
              <a:t>] s'/</a:t>
            </a:r>
            <a:r>
              <a:rPr lang="en-US" sz="5400" dirty="0" err="1">
                <a:solidFill>
                  <a:srgbClr val="0033CC"/>
                </a:solidFill>
                <a:latin typeface="Ganess" pitchFamily="2" charset="0"/>
              </a:rPr>
              <a:t>fx</a:t>
            </a:r>
            <a:r>
              <a:rPr lang="en-US" sz="5400" dirty="0">
                <a:solidFill>
                  <a:srgbClr val="0033CC"/>
                </a:solidFill>
                <a:latin typeface="Ganess" pitchFamily="2" charset="0"/>
              </a:rPr>
              <a:t>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143000"/>
            <a:ext cx="6629400" cy="51816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!=	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gfs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,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sfg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, 6fpsf]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sGofpg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' 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@=	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vNtLdf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xft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 /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fVg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' 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#=	z/L/ /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v'§f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xNnfpg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' 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$=	;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fFrf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] k};f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jf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cGo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 j:t' v]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nfpg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' 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%=	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pR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&gt;[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v+n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 , 7f8f] -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ss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{z_,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zAb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jf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jfSosf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]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k|of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]u 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^=	c:ki6 /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pQ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]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hgfTds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x'g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' 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&amp;=	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bz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{s /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bz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{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ssf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]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rfxgf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Pj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+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jQmfk|lt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cgfb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/ 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*=	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lgwf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{l/t ;do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eGbf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 al9 ;do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lng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' 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(=	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Ifdf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 ofrgfaf6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pb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\3f]if0f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k|f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/De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ug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'{ 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!)=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nfdf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]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e"ldsf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jf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 w]/}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af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]Ng' 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!!=	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jQmfdfly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 x:tIf]k 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!@=	;s];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Dd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 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ld;fj6 </a:t>
            </a:r>
            <a:r>
              <a:rPr lang="en-US" sz="2600" b="1" dirty="0" err="1" smtClean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efiff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 </a:t>
            </a:r>
            <a:r>
              <a:rPr lang="en-US" sz="2600" b="1" dirty="0" err="1" smtClean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k|of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]u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gug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Preeti" pitchFamily="2" charset="0"/>
              </a:rPr>
              <a:t>'{ 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C8FB6-AC8D-419E-8041-8EBE22AE78B9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 err="1">
                <a:solidFill>
                  <a:srgbClr val="FF0066"/>
                </a:solidFill>
                <a:latin typeface="Preeti" pitchFamily="2" charset="0"/>
              </a:rPr>
              <a:t>sfo</a:t>
            </a:r>
            <a:r>
              <a:rPr lang="en-US" sz="7200" dirty="0">
                <a:solidFill>
                  <a:srgbClr val="FF0066"/>
                </a:solidFill>
                <a:latin typeface="Preeti" pitchFamily="2" charset="0"/>
              </a:rPr>
              <a:t>{</a:t>
            </a:r>
            <a:r>
              <a:rPr lang="en-US" sz="7200" dirty="0" err="1">
                <a:solidFill>
                  <a:srgbClr val="FF0066"/>
                </a:solidFill>
                <a:latin typeface="Preeti" pitchFamily="2" charset="0"/>
              </a:rPr>
              <a:t>qmdsf</a:t>
            </a:r>
            <a:r>
              <a:rPr lang="en-US" sz="7200" dirty="0">
                <a:solidFill>
                  <a:srgbClr val="FF0066"/>
                </a:solidFill>
                <a:latin typeface="Preeti" pitchFamily="2" charset="0"/>
              </a:rPr>
              <a:t> </a:t>
            </a:r>
            <a:r>
              <a:rPr lang="en-US" sz="7200" dirty="0" err="1">
                <a:solidFill>
                  <a:srgbClr val="FF0066"/>
                </a:solidFill>
                <a:latin typeface="Preeti" pitchFamily="2" charset="0"/>
              </a:rPr>
              <a:t>k|sf</a:t>
            </a:r>
            <a:r>
              <a:rPr lang="en-US" sz="7200" dirty="0">
                <a:solidFill>
                  <a:srgbClr val="FF0066"/>
                </a:solidFill>
                <a:latin typeface="Preeti" pitchFamily="2" charset="0"/>
              </a:rPr>
              <a:t>/x?</a:t>
            </a:r>
            <a:r>
              <a:rPr lang="en-US" sz="4000" dirty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F9F9F9"/>
              </a:buClr>
              <a:buFont typeface="Wingdings" pitchFamily="2" charset="2"/>
              <a:buNone/>
            </a:pPr>
            <a:r>
              <a:rPr lang="en-US" sz="1600" smtClean="0"/>
              <a:t>  </a:t>
            </a:r>
            <a:r>
              <a:rPr lang="en-US" smtClean="0">
                <a:latin typeface="Preeti" pitchFamily="2" charset="0"/>
              </a:rPr>
              <a:t>!=;df/f]x M	pb\3f6g, ;dfkg, x:tfGt/0f, ljdf]rg, clegGbg 		/ jflif{s pT;j .</a:t>
            </a:r>
          </a:p>
          <a:p>
            <a:pPr eaLnBrk="1" hangingPunct="1">
              <a:lnSpc>
                <a:spcPct val="90000"/>
              </a:lnSpc>
              <a:buClr>
                <a:srgbClr val="F9F9F9"/>
              </a:buClr>
              <a:buFont typeface="Wingdings" pitchFamily="2" charset="2"/>
              <a:buNone/>
            </a:pPr>
            <a:r>
              <a:rPr lang="en-US" smtClean="0">
                <a:latin typeface="Preeti" pitchFamily="2" charset="0"/>
              </a:rPr>
              <a:t>@=	uf]i7L M	sfo{zfnf, ljrf/, k|jrg .</a:t>
            </a:r>
          </a:p>
          <a:p>
            <a:pPr eaLnBrk="1" hangingPunct="1">
              <a:lnSpc>
                <a:spcPct val="90000"/>
              </a:lnSpc>
              <a:buClr>
                <a:srgbClr val="F9F9F9"/>
              </a:buClr>
              <a:buFont typeface="Wingdings" pitchFamily="2" charset="2"/>
              <a:buNone/>
            </a:pPr>
            <a:r>
              <a:rPr lang="en-US" smtClean="0">
                <a:latin typeface="Preeti" pitchFamily="2" charset="0"/>
              </a:rPr>
              <a:t>#= ;ef M	cfd, ljrf/, &gt;4f~hnL, zf]s, k|fy{gf, ;fwf/0f</a:t>
            </a:r>
          </a:p>
          <a:p>
            <a:pPr eaLnBrk="1" hangingPunct="1">
              <a:lnSpc>
                <a:spcPct val="90000"/>
              </a:lnSpc>
              <a:buClr>
                <a:srgbClr val="F9F9F9"/>
              </a:buClr>
              <a:buFont typeface="Wingdings" pitchFamily="2" charset="2"/>
              <a:buNone/>
            </a:pPr>
            <a:r>
              <a:rPr lang="en-US" smtClean="0">
                <a:latin typeface="Preeti" pitchFamily="2" charset="0"/>
              </a:rPr>
              <a:t>$=	e]nf M	;fwf/0f, ljz]if,afn, k|f}9, dlxnf .</a:t>
            </a:r>
          </a:p>
          <a:p>
            <a:pPr eaLnBrk="1" hangingPunct="1">
              <a:lnSpc>
                <a:spcPct val="90000"/>
              </a:lnSpc>
              <a:buClr>
                <a:srgbClr val="F9F9F9"/>
              </a:buClr>
              <a:buFont typeface="Wingdings" pitchFamily="2" charset="2"/>
              <a:buNone/>
            </a:pPr>
            <a:r>
              <a:rPr lang="en-US" smtClean="0">
                <a:latin typeface="Preeti" pitchFamily="2" charset="0"/>
              </a:rPr>
              <a:t>%=	;Dd]ng M	kqsf/, wfld{s .</a:t>
            </a:r>
          </a:p>
          <a:p>
            <a:pPr eaLnBrk="1" hangingPunct="1">
              <a:lnSpc>
                <a:spcPct val="90000"/>
              </a:lnSpc>
              <a:buClr>
                <a:srgbClr val="F9F9F9"/>
              </a:buClr>
              <a:buFont typeface="Wingdings" pitchFamily="2" charset="2"/>
              <a:buNone/>
            </a:pPr>
            <a:r>
              <a:rPr lang="en-US" smtClean="0">
                <a:latin typeface="Preeti" pitchFamily="2" charset="0"/>
              </a:rPr>
              <a:t>^=	k|bz{g M	;s{;, gf6s, ;f+:s[lts, k':ts, kmf]6f] .</a:t>
            </a:r>
          </a:p>
          <a:p>
            <a:pPr eaLnBrk="1" hangingPunct="1">
              <a:lnSpc>
                <a:spcPct val="90000"/>
              </a:lnSpc>
              <a:buClr>
                <a:srgbClr val="F9F9F9"/>
              </a:buClr>
              <a:buFont typeface="Wingdings" pitchFamily="2" charset="2"/>
              <a:buNone/>
            </a:pPr>
            <a:r>
              <a:rPr lang="en-US" smtClean="0">
                <a:latin typeface="Preeti" pitchFamily="2" charset="0"/>
              </a:rPr>
              <a:t>&amp;=	ljljw M	e]nf, h'n';, ¥ofnL, ofqf 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2ED46-A442-4882-B23D-5EEEB68BEAED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err="1">
                <a:solidFill>
                  <a:srgbClr val="FF0066"/>
                </a:solidFill>
                <a:latin typeface="Preeti" pitchFamily="2" charset="0"/>
              </a:rPr>
              <a:t>dfO</a:t>
            </a:r>
            <a:r>
              <a:rPr lang="en-US" sz="5400" dirty="0">
                <a:solidFill>
                  <a:srgbClr val="FF0066"/>
                </a:solidFill>
                <a:latin typeface="Preeti" pitchFamily="2" charset="0"/>
              </a:rPr>
              <a:t>{</a:t>
            </a:r>
            <a:r>
              <a:rPr lang="en-US" sz="5400" dirty="0" err="1">
                <a:solidFill>
                  <a:srgbClr val="FF0066"/>
                </a:solidFill>
                <a:latin typeface="Preeti" pitchFamily="2" charset="0"/>
              </a:rPr>
              <a:t>qmf</a:t>
            </a:r>
            <a:r>
              <a:rPr lang="en-US" sz="5400" dirty="0">
                <a:solidFill>
                  <a:srgbClr val="FF0066"/>
                </a:solidFill>
                <a:latin typeface="Preeti" pitchFamily="2" charset="0"/>
              </a:rPr>
              <a:t>]</a:t>
            </a:r>
            <a:r>
              <a:rPr lang="en-US" sz="5400" dirty="0" err="1">
                <a:solidFill>
                  <a:srgbClr val="FF0066"/>
                </a:solidFill>
                <a:latin typeface="Preeti" pitchFamily="2" charset="0"/>
              </a:rPr>
              <a:t>kmf</a:t>
            </a:r>
            <a:r>
              <a:rPr lang="en-US" sz="5400" dirty="0">
                <a:solidFill>
                  <a:srgbClr val="FF0066"/>
                </a:solidFill>
                <a:latin typeface="Preeti" pitchFamily="2" charset="0"/>
              </a:rPr>
              <a:t>]g </a:t>
            </a:r>
            <a:r>
              <a:rPr lang="en-US" sz="5400" dirty="0" err="1">
                <a:solidFill>
                  <a:srgbClr val="FF0066"/>
                </a:solidFill>
                <a:latin typeface="Preeti" pitchFamily="2" charset="0"/>
              </a:rPr>
              <a:t>jf</a:t>
            </a:r>
            <a:r>
              <a:rPr lang="en-US" sz="5400" dirty="0">
                <a:solidFill>
                  <a:srgbClr val="FF0066"/>
                </a:solidFill>
                <a:latin typeface="Preeti" pitchFamily="2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Preeti" pitchFamily="2" charset="0"/>
              </a:rPr>
              <a:t>kf</a:t>
            </a:r>
            <a:r>
              <a:rPr lang="en-US" sz="5400" dirty="0">
                <a:solidFill>
                  <a:srgbClr val="FF0066"/>
                </a:solidFill>
                <a:latin typeface="Preeti" pitchFamily="2" charset="0"/>
              </a:rPr>
              <a:t>]l8odsf] </a:t>
            </a:r>
            <a:r>
              <a:rPr lang="en-US" sz="5400" dirty="0" err="1">
                <a:solidFill>
                  <a:srgbClr val="FF0066"/>
                </a:solidFill>
                <a:latin typeface="Preeti" pitchFamily="2" charset="0"/>
              </a:rPr>
              <a:t>k|of</a:t>
            </a:r>
            <a:r>
              <a:rPr lang="en-US" sz="5400" dirty="0">
                <a:solidFill>
                  <a:srgbClr val="FF0066"/>
                </a:solidFill>
                <a:latin typeface="Preeti" pitchFamily="2" charset="0"/>
              </a:rPr>
              <a:t>]u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 </a:t>
            </a:r>
            <a:r>
              <a:rPr lang="en-US" smtClean="0">
                <a:latin typeface="Preeti" pitchFamily="2" charset="0"/>
              </a:rPr>
              <a:t>!=	dfO{qmf]kmf]gdf slxNo}klg km"–km" u/L jf cf}+nfn] lxsf{O{ ghfFRg]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latin typeface="Preeti" pitchFamily="2" charset="0"/>
              </a:rPr>
              <a:t>@=	af]Nbf s'g}klg sfuh dfO{qmf]kmf]g / d'v lardf gNofpg] 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latin typeface="Preeti" pitchFamily="2" charset="0"/>
              </a:rPr>
              <a:t>#=	dfO{qmf]kmf]g / d'vsf] cfjZosLo b'/L cfkm}n] lgwf{/0f ug]{ 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latin typeface="Preeti" pitchFamily="2" charset="0"/>
              </a:rPr>
              <a:t>$=	dfO{qmf]kmf]g xn'sf / l7s 7fFpdf ;dfpg] 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latin typeface="Preeti" pitchFamily="2" charset="0"/>
              </a:rPr>
              <a:t>%=	 af]Nbf s]xL cuf8l em'Sg] 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latin typeface="Preeti" pitchFamily="2" charset="0"/>
              </a:rPr>
              <a:t>^=	ljB't cj/f]w ePdf dfO{qmf]kmf]g ckm u/L jf dfO{qmf]kmf]g em'sfO{ jf Ps sbd kl5 uO{ 7"nf] :j/n] af]Ng] 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latin typeface="Preeti" pitchFamily="2" charset="0"/>
              </a:rPr>
              <a:t>&amp;=	dfO{qmf]kmf]g ;dfTbf e/;s Ps xftn] ;dfpg], dlxnf ePdf b'O{ xftn] ;dfpFbf klg /fd|} b]lvG5 .</a:t>
            </a:r>
          </a:p>
        </p:txBody>
      </p:sp>
      <p:sp>
        <p:nvSpPr>
          <p:cNvPr id="6554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38200" y="6324600"/>
            <a:ext cx="7510463" cy="5334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000" smtClean="0">
                <a:solidFill>
                  <a:srgbClr val="000000"/>
                </a:solidFill>
                <a:latin typeface="Monotype Corsiva" pitchFamily="66" charset="0"/>
              </a:rPr>
              <a:t>Jc. Sunil Timalsina, Nepal first Orator of the year 2013, Nepal Jaycees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F46B5-1F3C-4834-AD1C-CEF56FD8A768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err="1">
                <a:solidFill>
                  <a:srgbClr val="FF0066"/>
                </a:solidFill>
                <a:latin typeface="Preeti" pitchFamily="2" charset="0"/>
              </a:rPr>
              <a:t>sfo</a:t>
            </a:r>
            <a:r>
              <a:rPr lang="en-US" sz="6000" dirty="0">
                <a:solidFill>
                  <a:srgbClr val="FF0066"/>
                </a:solidFill>
                <a:latin typeface="Preeti" pitchFamily="2" charset="0"/>
              </a:rPr>
              <a:t>{</a:t>
            </a:r>
            <a:r>
              <a:rPr lang="en-US" sz="6000" dirty="0" err="1">
                <a:solidFill>
                  <a:srgbClr val="FF0066"/>
                </a:solidFill>
                <a:latin typeface="Preeti" pitchFamily="2" charset="0"/>
              </a:rPr>
              <a:t>qmd</a:t>
            </a:r>
            <a:r>
              <a:rPr lang="en-US" sz="6000" dirty="0">
                <a:solidFill>
                  <a:srgbClr val="FF0066"/>
                </a:solidFill>
                <a:latin typeface="Preeti" pitchFamily="2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Preeti" pitchFamily="2" charset="0"/>
              </a:rPr>
              <a:t>tflnsf</a:t>
            </a:r>
            <a:r>
              <a:rPr lang="en-US" sz="6000" dirty="0">
                <a:solidFill>
                  <a:srgbClr val="FF0066"/>
                </a:solidFill>
                <a:latin typeface="Preeti" pitchFamily="2" charset="0"/>
              </a:rPr>
              <a:t> s;/L </a:t>
            </a:r>
            <a:r>
              <a:rPr lang="en-US" sz="6000" dirty="0" err="1">
                <a:solidFill>
                  <a:srgbClr val="FF0066"/>
                </a:solidFill>
                <a:latin typeface="Preeti" pitchFamily="2" charset="0"/>
              </a:rPr>
              <a:t>agfpg</a:t>
            </a:r>
            <a:r>
              <a:rPr lang="en-US" sz="6000" dirty="0">
                <a:solidFill>
                  <a:srgbClr val="FF0066"/>
                </a:solidFill>
                <a:latin typeface="Preeti" pitchFamily="2" charset="0"/>
              </a:rPr>
              <a:t>]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8229600" cy="3768725"/>
          </a:xfrm>
        </p:spPr>
        <p:txBody>
          <a:bodyPr/>
          <a:lstStyle/>
          <a:p>
            <a:pPr eaLnBrk="1" hangingPunct="1">
              <a:buClr>
                <a:srgbClr val="F9F9F9"/>
              </a:buClr>
              <a:buFont typeface="Wingdings" pitchFamily="2" charset="2"/>
              <a:buNone/>
            </a:pPr>
            <a:r>
              <a:rPr lang="en-US" sz="4800" smtClean="0">
                <a:latin typeface="Preeti" pitchFamily="2" charset="0"/>
              </a:rPr>
              <a:t>		!=	cfof]hgf ljj/0f v08</a:t>
            </a:r>
          </a:p>
          <a:p>
            <a:pPr eaLnBrk="1" hangingPunct="1">
              <a:buClr>
                <a:srgbClr val="F9F9F9"/>
              </a:buClr>
              <a:buFont typeface="Wingdings" pitchFamily="2" charset="2"/>
              <a:buNone/>
            </a:pPr>
            <a:r>
              <a:rPr lang="en-US" sz="4800" smtClean="0">
                <a:latin typeface="Preeti" pitchFamily="2" charset="0"/>
              </a:rPr>
              <a:t>		@=	sfo{ ljj/0f v08</a:t>
            </a:r>
          </a:p>
          <a:p>
            <a:pPr eaLnBrk="1" hangingPunct="1">
              <a:buClr>
                <a:srgbClr val="F9F9F9"/>
              </a:buClr>
              <a:buFont typeface="Wingdings" pitchFamily="2" charset="2"/>
              <a:buNone/>
            </a:pPr>
            <a:r>
              <a:rPr lang="en-US" sz="4800" smtClean="0">
                <a:latin typeface="Preeti" pitchFamily="2" charset="0"/>
              </a:rPr>
              <a:t>		#=	;'emfj ljj/0f v08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8FF5F-0234-4AFC-815A-8C06AF5A41D8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1"/>
            <a:ext cx="9144000" cy="12652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FFFF00"/>
                </a:solidFill>
                <a:effectLst/>
                <a:latin typeface="Ganess" pitchFamily="2" charset="0"/>
              </a:rPr>
              <a:t>cfof</a:t>
            </a:r>
            <a:r>
              <a:rPr lang="en-US" sz="4000" dirty="0">
                <a:solidFill>
                  <a:srgbClr val="FFFF00"/>
                </a:solidFill>
                <a:effectLst/>
                <a:latin typeface="Ganess" pitchFamily="2" charset="0"/>
              </a:rPr>
              <a:t>]</a:t>
            </a:r>
            <a:r>
              <a:rPr lang="en-US" sz="4000" dirty="0" err="1">
                <a:solidFill>
                  <a:srgbClr val="FFFF00"/>
                </a:solidFill>
                <a:effectLst/>
                <a:latin typeface="Ganess" pitchFamily="2" charset="0"/>
              </a:rPr>
              <a:t>hgf</a:t>
            </a:r>
            <a:r>
              <a:rPr lang="en-US" sz="4000" dirty="0">
                <a:solidFill>
                  <a:srgbClr val="FFFF00"/>
                </a:solidFill>
                <a:effectLst/>
                <a:latin typeface="Ganess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  <a:latin typeface="Ganess" pitchFamily="2" charset="0"/>
              </a:rPr>
              <a:t>ljj</a:t>
            </a:r>
            <a:r>
              <a:rPr lang="en-US" sz="4000" dirty="0">
                <a:solidFill>
                  <a:srgbClr val="FFFF00"/>
                </a:solidFill>
                <a:effectLst/>
                <a:latin typeface="Ganess" pitchFamily="2" charset="0"/>
              </a:rPr>
              <a:t>/0f v08df </a:t>
            </a:r>
            <a:r>
              <a:rPr lang="en-US" sz="4000" dirty="0" err="1">
                <a:solidFill>
                  <a:srgbClr val="FFFF00"/>
                </a:solidFill>
                <a:effectLst/>
                <a:latin typeface="Ganess" pitchFamily="2" charset="0"/>
              </a:rPr>
              <a:t>x'g'kg</a:t>
            </a:r>
            <a:r>
              <a:rPr lang="en-US" sz="4000" dirty="0">
                <a:solidFill>
                  <a:srgbClr val="FFFF00"/>
                </a:solidFill>
                <a:effectLst/>
                <a:latin typeface="Ganess" pitchFamily="2" charset="0"/>
              </a:rPr>
              <a:t>]{ </a:t>
            </a:r>
            <a:r>
              <a:rPr lang="en-US" sz="4000" dirty="0" err="1">
                <a:solidFill>
                  <a:srgbClr val="FFFF00"/>
                </a:solidFill>
                <a:effectLst/>
                <a:latin typeface="Ganess" pitchFamily="2" charset="0"/>
              </a:rPr>
              <a:t>cfWff</a:t>
            </a:r>
            <a:r>
              <a:rPr lang="en-US" sz="4000" dirty="0">
                <a:solidFill>
                  <a:srgbClr val="FFFF00"/>
                </a:solidFill>
                <a:effectLst/>
                <a:latin typeface="Ganess" pitchFamily="2" charset="0"/>
              </a:rPr>
              <a:t>/</a:t>
            </a:r>
            <a:r>
              <a:rPr lang="en-US" sz="4000" dirty="0" err="1">
                <a:solidFill>
                  <a:srgbClr val="FFFF00"/>
                </a:solidFill>
                <a:effectLst/>
                <a:latin typeface="Ganess" pitchFamily="2" charset="0"/>
              </a:rPr>
              <a:t>e"t</a:t>
            </a:r>
            <a:r>
              <a:rPr lang="en-US" sz="4000" dirty="0">
                <a:solidFill>
                  <a:srgbClr val="FFFF00"/>
                </a:solidFill>
                <a:effectLst/>
                <a:latin typeface="Ganess" pitchFamily="2" charset="0"/>
              </a:rPr>
              <a:t> s'/</a:t>
            </a:r>
            <a:r>
              <a:rPr lang="en-US" sz="4000" dirty="0" err="1">
                <a:solidFill>
                  <a:srgbClr val="FFFF00"/>
                </a:solidFill>
                <a:effectLst/>
                <a:latin typeface="Ganess" pitchFamily="2" charset="0"/>
              </a:rPr>
              <a:t>fx</a:t>
            </a:r>
            <a:r>
              <a:rPr lang="en-US" sz="4000" dirty="0">
                <a:solidFill>
                  <a:srgbClr val="FFFF00"/>
                </a:solidFill>
                <a:effectLst/>
                <a:latin typeface="Ganess" pitchFamily="2" charset="0"/>
              </a:rPr>
              <a:t>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05800" cy="4987925"/>
          </a:xfrm>
        </p:spPr>
        <p:txBody>
          <a:bodyPr>
            <a:normAutofit fontScale="92500" lnSpcReduction="20000"/>
          </a:bodyPr>
          <a:lstStyle/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b="1" dirty="0">
                <a:latin typeface="Preeti" pitchFamily="2" charset="0"/>
              </a:rPr>
              <a:t>!=	</a:t>
            </a:r>
            <a:r>
              <a:rPr lang="en-US" b="1" dirty="0" err="1">
                <a:latin typeface="Preeti" pitchFamily="2" charset="0"/>
              </a:rPr>
              <a:t>cfof</a:t>
            </a:r>
            <a:r>
              <a:rPr lang="en-US" b="1" dirty="0">
                <a:latin typeface="Preeti" pitchFamily="2" charset="0"/>
              </a:rPr>
              <a:t>]</a:t>
            </a:r>
            <a:r>
              <a:rPr lang="en-US" b="1" dirty="0" err="1">
                <a:latin typeface="Preeti" pitchFamily="2" charset="0"/>
              </a:rPr>
              <a:t>hgf</a:t>
            </a:r>
            <a:r>
              <a:rPr lang="en-US" b="1" dirty="0">
                <a:latin typeface="Preeti" pitchFamily="2" charset="0"/>
              </a:rPr>
              <a:t>, ;+of]</a:t>
            </a:r>
            <a:r>
              <a:rPr lang="en-US" b="1" dirty="0" err="1">
                <a:latin typeface="Preeti" pitchFamily="2" charset="0"/>
              </a:rPr>
              <a:t>hsTj</a:t>
            </a:r>
            <a:r>
              <a:rPr lang="en-US" b="1" dirty="0">
                <a:latin typeface="Preeti" pitchFamily="2" charset="0"/>
              </a:rPr>
              <a:t>, ;</a:t>
            </a:r>
            <a:r>
              <a:rPr lang="en-US" b="1" dirty="0" err="1">
                <a:latin typeface="Preeti" pitchFamily="2" charset="0"/>
              </a:rPr>
              <a:t>lqmotf</a:t>
            </a:r>
            <a:r>
              <a:rPr lang="en-US" b="1" dirty="0">
                <a:latin typeface="Preeti" pitchFamily="2" charset="0"/>
              </a:rPr>
              <a:t>, </a:t>
            </a:r>
            <a:r>
              <a:rPr lang="en-US" b="1" dirty="0" err="1">
                <a:latin typeface="Preeti" pitchFamily="2" charset="0"/>
              </a:rPr>
              <a:t>k|fof</a:t>
            </a:r>
            <a:r>
              <a:rPr lang="en-US" b="1" dirty="0">
                <a:latin typeface="Preeti" pitchFamily="2" charset="0"/>
              </a:rPr>
              <a:t>]</a:t>
            </a:r>
            <a:r>
              <a:rPr lang="en-US" b="1" dirty="0" err="1">
                <a:latin typeface="Preeti" pitchFamily="2" charset="0"/>
              </a:rPr>
              <a:t>hs</a:t>
            </a:r>
            <a:r>
              <a:rPr lang="en-US" b="1" dirty="0">
                <a:latin typeface="Preeti" pitchFamily="2" charset="0"/>
              </a:rPr>
              <a:t>, ;</a:t>
            </a:r>
            <a:r>
              <a:rPr lang="en-US" b="1" dirty="0" err="1">
                <a:latin typeface="Preeti" pitchFamily="2" charset="0"/>
              </a:rPr>
              <a:t>xof</a:t>
            </a:r>
            <a:r>
              <a:rPr lang="en-US" b="1" dirty="0">
                <a:latin typeface="Preeti" pitchFamily="2" charset="0"/>
              </a:rPr>
              <a:t>]</a:t>
            </a:r>
            <a:r>
              <a:rPr lang="en-US" b="1" dirty="0" err="1">
                <a:latin typeface="Preeti" pitchFamily="2" charset="0"/>
              </a:rPr>
              <a:t>ufy</a:t>
            </a:r>
            <a:r>
              <a:rPr lang="en-US" b="1" dirty="0">
                <a:latin typeface="Preeti" pitchFamily="2" charset="0"/>
              </a:rPr>
              <a:t>{, k|:</a:t>
            </a:r>
            <a:r>
              <a:rPr lang="en-US" b="1" dirty="0" err="1">
                <a:latin typeface="Preeti" pitchFamily="2" charset="0"/>
              </a:rPr>
              <a:t>t'tstf</a:t>
            </a:r>
            <a:r>
              <a:rPr lang="en-US" b="1" dirty="0">
                <a:latin typeface="Preeti" pitchFamily="2" charset="0"/>
              </a:rPr>
              <a:t>{ </a:t>
            </a: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b="1" dirty="0">
                <a:latin typeface="Preeti" pitchFamily="2" charset="0"/>
              </a:rPr>
              <a:t>@=	</a:t>
            </a:r>
            <a:r>
              <a:rPr lang="en-US" b="1" dirty="0" err="1">
                <a:latin typeface="Preeti" pitchFamily="2" charset="0"/>
              </a:rPr>
              <a:t>sfo</a:t>
            </a:r>
            <a:r>
              <a:rPr lang="en-US" b="1" dirty="0">
                <a:latin typeface="Preeti" pitchFamily="2" charset="0"/>
              </a:rPr>
              <a:t>{</a:t>
            </a:r>
            <a:r>
              <a:rPr lang="en-US" b="1" dirty="0" err="1">
                <a:latin typeface="Preeti" pitchFamily="2" charset="0"/>
              </a:rPr>
              <a:t>qmd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x'g</a:t>
            </a:r>
            <a:r>
              <a:rPr lang="en-US" b="1" dirty="0">
                <a:latin typeface="Preeti" pitchFamily="2" charset="0"/>
              </a:rPr>
              <a:t>] :</a:t>
            </a:r>
            <a:r>
              <a:rPr lang="en-US" b="1" dirty="0" err="1">
                <a:latin typeface="Preeti" pitchFamily="2" charset="0"/>
              </a:rPr>
              <a:t>yfg</a:t>
            </a:r>
            <a:r>
              <a:rPr lang="en-US" b="1" dirty="0">
                <a:latin typeface="Preeti" pitchFamily="2" charset="0"/>
              </a:rPr>
              <a:t>, </a:t>
            </a:r>
            <a:r>
              <a:rPr lang="en-US" b="1" dirty="0" err="1">
                <a:latin typeface="Preeti" pitchFamily="2" charset="0"/>
              </a:rPr>
              <a:t>ldlt</a:t>
            </a:r>
            <a:r>
              <a:rPr lang="en-US" b="1" dirty="0">
                <a:latin typeface="Preeti" pitchFamily="2" charset="0"/>
              </a:rPr>
              <a:t> / ;do .</a:t>
            </a: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b="1" dirty="0">
                <a:latin typeface="Preeti" pitchFamily="2" charset="0"/>
              </a:rPr>
              <a:t>#=	</a:t>
            </a:r>
            <a:r>
              <a:rPr lang="en-US" b="1" dirty="0" err="1">
                <a:latin typeface="Preeti" pitchFamily="2" charset="0"/>
              </a:rPr>
              <a:t>pb</a:t>
            </a:r>
            <a:r>
              <a:rPr lang="en-US" b="1" dirty="0">
                <a:latin typeface="Preeti" pitchFamily="2" charset="0"/>
              </a:rPr>
              <a:t>\3f]</a:t>
            </a:r>
            <a:r>
              <a:rPr lang="en-US" b="1" dirty="0" err="1">
                <a:latin typeface="Preeti" pitchFamily="2" charset="0"/>
              </a:rPr>
              <a:t>ifssf</a:t>
            </a:r>
            <a:r>
              <a:rPr lang="en-US" b="1" dirty="0">
                <a:latin typeface="Preeti" pitchFamily="2" charset="0"/>
              </a:rPr>
              <a:t>] </a:t>
            </a:r>
            <a:r>
              <a:rPr lang="en-US" b="1" dirty="0" err="1">
                <a:latin typeface="Preeti" pitchFamily="2" charset="0"/>
              </a:rPr>
              <a:t>gfd</a:t>
            </a:r>
            <a:r>
              <a:rPr lang="en-US" b="1" dirty="0">
                <a:latin typeface="Preeti" pitchFamily="2" charset="0"/>
              </a:rPr>
              <a:t> .</a:t>
            </a: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b="1" dirty="0">
                <a:latin typeface="Preeti" pitchFamily="2" charset="0"/>
              </a:rPr>
              <a:t>$=	</a:t>
            </a:r>
            <a:r>
              <a:rPr lang="en-US" b="1" dirty="0" err="1">
                <a:latin typeface="Preeti" pitchFamily="2" charset="0"/>
              </a:rPr>
              <a:t>d"n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sfo</a:t>
            </a:r>
            <a:r>
              <a:rPr lang="en-US" b="1" dirty="0">
                <a:latin typeface="Preeti" pitchFamily="2" charset="0"/>
              </a:rPr>
              <a:t>{</a:t>
            </a:r>
            <a:r>
              <a:rPr lang="en-US" b="1" dirty="0" err="1">
                <a:latin typeface="Preeti" pitchFamily="2" charset="0"/>
              </a:rPr>
              <a:t>qmdsf</a:t>
            </a:r>
            <a:r>
              <a:rPr lang="en-US" b="1" dirty="0">
                <a:latin typeface="Preeti" pitchFamily="2" charset="0"/>
              </a:rPr>
              <a:t>] </a:t>
            </a:r>
            <a:r>
              <a:rPr lang="en-US" b="1" dirty="0" err="1">
                <a:latin typeface="Preeti" pitchFamily="2" charset="0"/>
              </a:rPr>
              <a:t>gfd</a:t>
            </a:r>
            <a:r>
              <a:rPr lang="en-US" b="1" dirty="0">
                <a:latin typeface="Preeti" pitchFamily="2" charset="0"/>
              </a:rPr>
              <a:t> .</a:t>
            </a: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b="1" dirty="0">
                <a:latin typeface="Preeti" pitchFamily="2" charset="0"/>
              </a:rPr>
              <a:t>%=	</a:t>
            </a:r>
            <a:r>
              <a:rPr lang="en-US" b="1" dirty="0" err="1">
                <a:latin typeface="Preeti" pitchFamily="2" charset="0"/>
              </a:rPr>
              <a:t>lzif</a:t>
            </a:r>
            <a:r>
              <a:rPr lang="en-US" b="1" dirty="0">
                <a:latin typeface="Preeti" pitchFamily="2" charset="0"/>
              </a:rPr>
              <a:t>{s </a:t>
            </a:r>
            <a:r>
              <a:rPr lang="en-US" b="1" dirty="0" err="1">
                <a:latin typeface="Preeti" pitchFamily="2" charset="0"/>
              </a:rPr>
              <a:t>ePdf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pNn</a:t>
            </a:r>
            <a:r>
              <a:rPr lang="en-US" b="1" dirty="0">
                <a:latin typeface="Preeti" pitchFamily="2" charset="0"/>
              </a:rPr>
              <a:t>]v </a:t>
            </a:r>
            <a:r>
              <a:rPr lang="en-US" b="1" dirty="0" err="1">
                <a:latin typeface="Preeti" pitchFamily="2" charset="0"/>
              </a:rPr>
              <a:t>ug</a:t>
            </a:r>
            <a:r>
              <a:rPr lang="en-US" b="1" dirty="0">
                <a:latin typeface="Preeti" pitchFamily="2" charset="0"/>
              </a:rPr>
              <a:t>]{ .</a:t>
            </a: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b="1" dirty="0">
                <a:latin typeface="Preeti" pitchFamily="2" charset="0"/>
              </a:rPr>
              <a:t>^=	</a:t>
            </a:r>
            <a:r>
              <a:rPr lang="en-US" b="1" dirty="0" err="1">
                <a:latin typeface="Preeti" pitchFamily="2" charset="0"/>
              </a:rPr>
              <a:t>pknIotfsf</a:t>
            </a:r>
            <a:r>
              <a:rPr lang="en-US" b="1" dirty="0">
                <a:latin typeface="Preeti" pitchFamily="2" charset="0"/>
              </a:rPr>
              <a:t>] </a:t>
            </a:r>
            <a:r>
              <a:rPr lang="en-US" b="1" dirty="0" err="1">
                <a:latin typeface="Preeti" pitchFamily="2" charset="0"/>
              </a:rPr>
              <a:t>pNn</a:t>
            </a:r>
            <a:r>
              <a:rPr lang="en-US" b="1" dirty="0">
                <a:latin typeface="Preeti" pitchFamily="2" charset="0"/>
              </a:rPr>
              <a:t>]v .</a:t>
            </a: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b="1" dirty="0">
                <a:latin typeface="Preeti" pitchFamily="2" charset="0"/>
              </a:rPr>
              <a:t>&amp;=	</a:t>
            </a:r>
            <a:r>
              <a:rPr lang="en-US" b="1" dirty="0" err="1">
                <a:latin typeface="Preeti" pitchFamily="2" charset="0"/>
              </a:rPr>
              <a:t>sfo</a:t>
            </a:r>
            <a:r>
              <a:rPr lang="en-US" b="1" dirty="0">
                <a:latin typeface="Preeti" pitchFamily="2" charset="0"/>
              </a:rPr>
              <a:t>{</a:t>
            </a:r>
            <a:r>
              <a:rPr lang="en-US" b="1" dirty="0" err="1">
                <a:latin typeface="Preeti" pitchFamily="2" charset="0"/>
              </a:rPr>
              <a:t>qmd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ePsf</a:t>
            </a:r>
            <a:r>
              <a:rPr lang="en-US" b="1" dirty="0">
                <a:latin typeface="Preeti" pitchFamily="2" charset="0"/>
              </a:rPr>
              <a:t>] </a:t>
            </a:r>
            <a:r>
              <a:rPr lang="en-US" b="1" dirty="0" err="1">
                <a:latin typeface="Preeti" pitchFamily="2" charset="0"/>
              </a:rPr>
              <a:t>pNn</a:t>
            </a:r>
            <a:r>
              <a:rPr lang="en-US" b="1" dirty="0">
                <a:latin typeface="Preeti" pitchFamily="2" charset="0"/>
              </a:rPr>
              <a:t>]v .</a:t>
            </a: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b="1" dirty="0">
                <a:latin typeface="Preeti" pitchFamily="2" charset="0"/>
              </a:rPr>
              <a:t>*=	ljlj3 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32C10-8A72-476B-BA3B-C1481B64ECD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6758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38200" y="6096000"/>
            <a:ext cx="7510463" cy="5334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000" smtClean="0">
                <a:solidFill>
                  <a:srgbClr val="000000"/>
                </a:solidFill>
                <a:latin typeface="Monotype Corsiva" pitchFamily="66" charset="0"/>
              </a:rPr>
              <a:t>Jc. Sunil Timalsina, Nepal first Orator of the year 2013, Nepal Jaycees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rgbClr val="FF0066"/>
                </a:solidFill>
                <a:effectLst/>
                <a:latin typeface="Ganess" pitchFamily="2" charset="0"/>
              </a:rPr>
              <a:t>sfo</a:t>
            </a:r>
            <a:r>
              <a:rPr lang="en-US" dirty="0">
                <a:solidFill>
                  <a:srgbClr val="FF0066"/>
                </a:solidFill>
                <a:effectLst/>
                <a:latin typeface="Ganess" pitchFamily="2" charset="0"/>
              </a:rPr>
              <a:t>{ </a:t>
            </a:r>
            <a:r>
              <a:rPr lang="en-US" dirty="0" err="1">
                <a:solidFill>
                  <a:srgbClr val="FF0066"/>
                </a:solidFill>
                <a:effectLst/>
                <a:latin typeface="Ganess" pitchFamily="2" charset="0"/>
              </a:rPr>
              <a:t>ljj</a:t>
            </a:r>
            <a:r>
              <a:rPr lang="en-US" dirty="0">
                <a:solidFill>
                  <a:srgbClr val="FF0066"/>
                </a:solidFill>
                <a:effectLst/>
                <a:latin typeface="Ganess" pitchFamily="2" charset="0"/>
              </a:rPr>
              <a:t>/0f v08df </a:t>
            </a:r>
            <a:r>
              <a:rPr lang="en-US" dirty="0" err="1">
                <a:solidFill>
                  <a:srgbClr val="FF0066"/>
                </a:solidFill>
                <a:effectLst/>
                <a:latin typeface="Ganess" pitchFamily="2" charset="0"/>
              </a:rPr>
              <a:t>x'g'kg</a:t>
            </a:r>
            <a:r>
              <a:rPr lang="en-US" dirty="0">
                <a:solidFill>
                  <a:srgbClr val="FF0066"/>
                </a:solidFill>
                <a:effectLst/>
                <a:latin typeface="Ganess" pitchFamily="2" charset="0"/>
              </a:rPr>
              <a:t>]{ </a:t>
            </a:r>
            <a:r>
              <a:rPr lang="en-US" dirty="0" err="1">
                <a:solidFill>
                  <a:srgbClr val="FF0066"/>
                </a:solidFill>
                <a:effectLst/>
                <a:latin typeface="Ganess" pitchFamily="2" charset="0"/>
              </a:rPr>
              <a:t>cfwf</a:t>
            </a:r>
            <a:r>
              <a:rPr lang="en-US" dirty="0">
                <a:solidFill>
                  <a:srgbClr val="FF0066"/>
                </a:solidFill>
                <a:effectLst/>
                <a:latin typeface="Ganess" pitchFamily="2" charset="0"/>
              </a:rPr>
              <a:t>/</a:t>
            </a:r>
            <a:r>
              <a:rPr lang="en-US" dirty="0" err="1">
                <a:solidFill>
                  <a:srgbClr val="FF0066"/>
                </a:solidFill>
                <a:effectLst/>
                <a:latin typeface="Ganess" pitchFamily="2" charset="0"/>
              </a:rPr>
              <a:t>e"t</a:t>
            </a:r>
            <a:r>
              <a:rPr lang="en-US" dirty="0">
                <a:solidFill>
                  <a:srgbClr val="FF0066"/>
                </a:solidFill>
                <a:effectLst/>
                <a:latin typeface="Ganess" pitchFamily="2" charset="0"/>
              </a:rPr>
              <a:t> s'/</a:t>
            </a:r>
            <a:r>
              <a:rPr lang="en-US" dirty="0" err="1">
                <a:solidFill>
                  <a:srgbClr val="FF0066"/>
                </a:solidFill>
                <a:effectLst/>
                <a:latin typeface="Ganess" pitchFamily="2" charset="0"/>
              </a:rPr>
              <a:t>fx</a:t>
            </a:r>
            <a:r>
              <a:rPr lang="en-US" dirty="0">
                <a:solidFill>
                  <a:srgbClr val="FF0066"/>
                </a:solidFill>
                <a:effectLst/>
                <a:latin typeface="Ganess" pitchFamily="2" charset="0"/>
              </a:rPr>
              <a:t>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en-US" sz="3600" smtClean="0">
                <a:latin typeface="Preeti" pitchFamily="2" charset="0"/>
              </a:rPr>
              <a:t>	</a:t>
            </a:r>
            <a:r>
              <a:rPr lang="en-US" sz="3600" b="1" smtClean="0">
                <a:latin typeface="Preeti" pitchFamily="2" charset="0"/>
              </a:rPr>
              <a:t>!=	d"Vo sfo{qmdsf] pNn]v / ljlw 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b="1" smtClean="0">
                <a:latin typeface="Preeti" pitchFamily="2" charset="0"/>
              </a:rPr>
              <a:t>		@=	qmd;+Vof / ;dosf] pNn]v 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b="1" smtClean="0">
                <a:latin typeface="Preeti" pitchFamily="2" charset="0"/>
              </a:rPr>
              <a:t>		#=	cfzgu|x0f, ;efkltTj, :jfut dGtAo 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b="1" smtClean="0">
                <a:latin typeface="Preeti" pitchFamily="2" charset="0"/>
              </a:rPr>
              <a:t>		$=	wGojfb 1fkg, ;eflj;{hg jf ;dfkg 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b="1" smtClean="0">
                <a:latin typeface="Preeti" pitchFamily="2" charset="0"/>
              </a:rPr>
              <a:t>		%=	;+:yf / sfo{qmd af/] hfgsf/L 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b="1" smtClean="0">
                <a:latin typeface="Preeti" pitchFamily="2" charset="0"/>
              </a:rPr>
              <a:t>		^=	e"ldsf lgjf{x ug]{sf] gfd 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84FB7-C197-4D7A-AB48-6CF62FC8EB93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6861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38200" y="5943600"/>
            <a:ext cx="7510463" cy="5334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000" smtClean="0">
                <a:solidFill>
                  <a:srgbClr val="000000"/>
                </a:solidFill>
                <a:latin typeface="Monotype Corsiva" pitchFamily="66" charset="0"/>
              </a:rPr>
              <a:t>Jc. Sunil Timalsina, Nepal first Orator of the year 2013, Nepal Jaycees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92D05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>
                <a:solidFill>
                  <a:srgbClr val="FF0066"/>
                </a:solidFill>
                <a:latin typeface="Preeti" pitchFamily="2" charset="0"/>
              </a:rPr>
              <a:t>k|:</a:t>
            </a:r>
            <a:r>
              <a:rPr lang="en-US" sz="6600" dirty="0" err="1">
                <a:solidFill>
                  <a:srgbClr val="FF0066"/>
                </a:solidFill>
                <a:latin typeface="Preeti" pitchFamily="2" charset="0"/>
              </a:rPr>
              <a:t>t'lts</a:t>
            </a:r>
            <a:r>
              <a:rPr lang="en-US" sz="6600" dirty="0">
                <a:solidFill>
                  <a:srgbClr val="FF0066"/>
                </a:solidFill>
                <a:latin typeface="Preeti" pitchFamily="2" charset="0"/>
              </a:rPr>
              <a:t>/0f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058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</a:t>
            </a:r>
            <a:r>
              <a:rPr lang="en-US" smtClean="0">
                <a:latin typeface="Preeti" pitchFamily="2" charset="0"/>
              </a:rPr>
              <a:t>!_	zf/Ll/s k|:t'lts/0f  	v'6f,	xft, cfFvf, cg'xf/, kf]zfs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latin typeface="Preeti" pitchFamily="2" charset="0"/>
              </a:rPr>
              <a:t>	@_	sfo{qmd k|:t'lts/0f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latin typeface="Preeti" pitchFamily="2" charset="0"/>
              </a:rPr>
              <a:t>	#_	pb\3f]if0f k|:t'lts/0f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200" smtClean="0">
              <a:latin typeface="Preeti" pitchFamily="2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latin typeface="Preeti" pitchFamily="2" charset="0"/>
              </a:rPr>
              <a:t>			s_	k|efjsf/L k|:t't </a:t>
            </a:r>
            <a:r>
              <a:rPr lang="en-US" sz="1800" smtClean="0">
                <a:latin typeface="Arial Black" pitchFamily="34" charset="0"/>
              </a:rPr>
              <a:t>(5W &amp;1H)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latin typeface="Preeti" pitchFamily="2" charset="0"/>
              </a:rPr>
              <a:t>			v_	jQmf÷;xefuL k|lt cfef/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latin typeface="Preeti" pitchFamily="2" charset="0"/>
              </a:rPr>
              <a:t>			u_	hg;d'bfo÷&gt;f]tf / jQmfnfO{ cfb/ 				k|s6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latin typeface="Preeti" pitchFamily="2" charset="0"/>
              </a:rPr>
              <a:t>			3_	;dfkgsf] cfefif glbg]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latin typeface="Preeti" pitchFamily="2" charset="0"/>
              </a:rPr>
              <a:t>			ª_	ljz]if zAbdf ljz]if hf]8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latin typeface="Preeti" pitchFamily="2" charset="0"/>
              </a:rPr>
              <a:t>			r_	dgf]/~hg k|bfg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latin typeface="Preeti" pitchFamily="2" charset="0"/>
              </a:rPr>
              <a:t>			5_	s[t1tf;fy ld7f] ;dfkg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EB23-F97E-43CC-870D-66906D111DD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6963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38200" y="6172200"/>
            <a:ext cx="7510463" cy="5334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000" smtClean="0">
                <a:solidFill>
                  <a:srgbClr val="000000"/>
                </a:solidFill>
                <a:latin typeface="Monotype Corsiva" pitchFamily="66" charset="0"/>
              </a:rPr>
              <a:t>Jc. Sunil Timalsina, Nepal first Orator of the year 2013, Nepal Jaycees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4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Jc. Sunil Timalsina, Nepal first Orator of the year 2013, Nepal Jaycees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5AF4C89-4976-49A4-B356-94D68FF2D0A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28800"/>
            <a:ext cx="8610600" cy="1600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dirty="0" err="1">
                <a:solidFill>
                  <a:srgbClr val="FF0066"/>
                </a:solidFill>
                <a:latin typeface="Preeti" pitchFamily="2" charset="0"/>
              </a:rPr>
              <a:t>k|efjsf</a:t>
            </a:r>
            <a:r>
              <a:rPr lang="en-US" sz="6600" dirty="0">
                <a:solidFill>
                  <a:srgbClr val="FF0066"/>
                </a:solidFill>
                <a:latin typeface="Preeti" pitchFamily="2" charset="0"/>
              </a:rPr>
              <a:t>/L </a:t>
            </a:r>
            <a:r>
              <a:rPr lang="en-US" sz="6600" dirty="0" err="1">
                <a:solidFill>
                  <a:srgbClr val="FF0066"/>
                </a:solidFill>
                <a:latin typeface="Preeti" pitchFamily="2" charset="0"/>
              </a:rPr>
              <a:t>pb</a:t>
            </a:r>
            <a:r>
              <a:rPr lang="en-US" sz="6600" dirty="0">
                <a:solidFill>
                  <a:srgbClr val="FF0066"/>
                </a:solidFill>
                <a:latin typeface="Preeti" pitchFamily="2" charset="0"/>
              </a:rPr>
              <a:t>\3f]if0f </a:t>
            </a:r>
            <a:r>
              <a:rPr lang="en-US" sz="6600" dirty="0" err="1">
                <a:solidFill>
                  <a:srgbClr val="FF0066"/>
                </a:solidFill>
                <a:latin typeface="Preeti" pitchFamily="2" charset="0"/>
              </a:rPr>
              <a:t>snf</a:t>
            </a:r>
            <a:r>
              <a:rPr lang="en-US" sz="6600" dirty="0">
                <a:solidFill>
                  <a:srgbClr val="FF0066"/>
                </a:solidFill>
                <a:latin typeface="Preeti" pitchFamily="2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Preeti" pitchFamily="2" charset="0"/>
              </a:rPr>
              <a:t>tflnd</a:t>
            </a:r>
            <a:r>
              <a:rPr lang="en-US" sz="6600" dirty="0">
                <a:latin typeface="Preeti" pitchFamily="2" charset="0"/>
              </a:rPr>
              <a:t/>
            </a:r>
            <a:br>
              <a:rPr lang="en-US" sz="6600" dirty="0">
                <a:latin typeface="Preeti" pitchFamily="2" charset="0"/>
              </a:rPr>
            </a:br>
            <a:r>
              <a:rPr lang="en-US" sz="5400" dirty="0">
                <a:latin typeface="Arial Black" pitchFamily="34" charset="0"/>
              </a:rPr>
              <a:t>Master of Ceremony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rgbClr val="FF0000"/>
                </a:solidFill>
              </a:rPr>
              <a:t>( 5W &amp;1H 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en-US" smtClean="0">
                <a:solidFill>
                  <a:schemeClr val="bg1"/>
                </a:solidFill>
              </a:rPr>
              <a:t>What </a:t>
            </a:r>
            <a:r>
              <a:rPr lang="en-US" sz="3600" b="1" smtClean="0">
                <a:solidFill>
                  <a:schemeClr val="bg1"/>
                </a:solidFill>
                <a:latin typeface="Preeti" pitchFamily="2" charset="0"/>
              </a:rPr>
              <a:t>-sf]_</a:t>
            </a:r>
            <a:r>
              <a:rPr lang="en-US" smtClean="0">
                <a:solidFill>
                  <a:schemeClr val="bg1"/>
                </a:solidFill>
              </a:rPr>
              <a:t> 		=	</a:t>
            </a:r>
            <a:r>
              <a:rPr lang="en-US" sz="3600" b="1" smtClean="0">
                <a:solidFill>
                  <a:schemeClr val="bg1"/>
                </a:solidFill>
                <a:latin typeface="Preeti" pitchFamily="2" charset="0"/>
              </a:rPr>
              <a:t>sfo{qmdsf] gfd</a:t>
            </a:r>
            <a:endParaRPr lang="en-US" sz="3600" smtClean="0">
              <a:solidFill>
                <a:schemeClr val="bg1"/>
              </a:solidFill>
              <a:latin typeface="Preeti" pitchFamily="2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bg1"/>
                </a:solidFill>
              </a:rPr>
              <a:t>	Where </a:t>
            </a:r>
            <a:r>
              <a:rPr lang="en-US" sz="3600" b="1" smtClean="0">
                <a:solidFill>
                  <a:schemeClr val="bg1"/>
                </a:solidFill>
                <a:latin typeface="Preeti" pitchFamily="2" charset="0"/>
              </a:rPr>
              <a:t>- sxfF _</a:t>
            </a:r>
            <a:r>
              <a:rPr lang="en-US" sz="3600" smtClean="0">
                <a:solidFill>
                  <a:schemeClr val="bg1"/>
                </a:solidFill>
              </a:rPr>
              <a:t> 	</a:t>
            </a:r>
            <a:r>
              <a:rPr lang="en-US" smtClean="0">
                <a:solidFill>
                  <a:schemeClr val="bg1"/>
                </a:solidFill>
              </a:rPr>
              <a:t>= 	</a:t>
            </a:r>
            <a:r>
              <a:rPr lang="en-US" sz="3600" b="1" smtClean="0">
                <a:solidFill>
                  <a:schemeClr val="bg1"/>
                </a:solidFill>
                <a:latin typeface="Preeti" pitchFamily="2" charset="0"/>
              </a:rPr>
              <a:t>:yfg</a:t>
            </a:r>
            <a:endParaRPr lang="en-US" sz="3600" smtClean="0">
              <a:solidFill>
                <a:schemeClr val="bg1"/>
              </a:solidFill>
              <a:latin typeface="Preeti" pitchFamily="2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bg1"/>
                </a:solidFill>
              </a:rPr>
              <a:t>	When </a:t>
            </a:r>
            <a:r>
              <a:rPr lang="en-US" sz="3600" b="1" smtClean="0">
                <a:solidFill>
                  <a:schemeClr val="bg1"/>
                </a:solidFill>
                <a:latin typeface="Preeti" pitchFamily="2" charset="0"/>
              </a:rPr>
              <a:t>- slxn] _</a:t>
            </a:r>
            <a:r>
              <a:rPr lang="en-US" smtClean="0">
                <a:solidFill>
                  <a:schemeClr val="bg1"/>
                </a:solidFill>
              </a:rPr>
              <a:t> 	=	</a:t>
            </a:r>
            <a:r>
              <a:rPr lang="en-US" b="1" smtClean="0">
                <a:solidFill>
                  <a:schemeClr val="bg1"/>
                </a:solidFill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Preeti" pitchFamily="2" charset="0"/>
              </a:rPr>
              <a:t>ldlt</a:t>
            </a:r>
            <a:endParaRPr lang="en-US" sz="3600" smtClean="0">
              <a:solidFill>
                <a:schemeClr val="bg1"/>
              </a:solidFill>
              <a:latin typeface="Preeti" pitchFamily="2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bg1"/>
                </a:solidFill>
              </a:rPr>
              <a:t>	Who </a:t>
            </a:r>
            <a:r>
              <a:rPr lang="en-US" sz="3600" b="1" smtClean="0">
                <a:solidFill>
                  <a:schemeClr val="bg1"/>
                </a:solidFill>
                <a:latin typeface="Preeti" pitchFamily="2" charset="0"/>
              </a:rPr>
              <a:t>- s;n] sf] _</a:t>
            </a:r>
            <a:r>
              <a:rPr lang="en-US" sz="3600" smtClean="0">
                <a:solidFill>
                  <a:schemeClr val="bg1"/>
                </a:solidFill>
              </a:rPr>
              <a:t> 	</a:t>
            </a:r>
            <a:r>
              <a:rPr lang="en-US" smtClean="0">
                <a:solidFill>
                  <a:schemeClr val="bg1"/>
                </a:solidFill>
              </a:rPr>
              <a:t>= 	</a:t>
            </a:r>
            <a:r>
              <a:rPr lang="en-US" sz="3600" b="1" smtClean="0">
                <a:solidFill>
                  <a:schemeClr val="bg1"/>
                </a:solidFill>
                <a:latin typeface="Preeti" pitchFamily="2" charset="0"/>
              </a:rPr>
              <a:t>cfof]hs</a:t>
            </a:r>
            <a:endParaRPr lang="en-US" sz="3600" smtClean="0">
              <a:solidFill>
                <a:schemeClr val="bg1"/>
              </a:solidFill>
              <a:latin typeface="Preeti" pitchFamily="2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bg1"/>
                </a:solidFill>
              </a:rPr>
              <a:t>	Why </a:t>
            </a:r>
            <a:r>
              <a:rPr lang="en-US" sz="3600" b="1" smtClean="0">
                <a:solidFill>
                  <a:schemeClr val="bg1"/>
                </a:solidFill>
                <a:latin typeface="Preeti" pitchFamily="2" charset="0"/>
              </a:rPr>
              <a:t>-lsg_ 	</a:t>
            </a:r>
            <a:r>
              <a:rPr lang="en-US" b="1" smtClean="0">
                <a:solidFill>
                  <a:schemeClr val="bg1"/>
                </a:solidFill>
              </a:rPr>
              <a:t>	</a:t>
            </a:r>
            <a:r>
              <a:rPr lang="en-US" smtClean="0">
                <a:solidFill>
                  <a:schemeClr val="bg1"/>
                </a:solidFill>
              </a:rPr>
              <a:t>= 	</a:t>
            </a:r>
            <a:r>
              <a:rPr lang="en-US" sz="3600" b="1" smtClean="0">
                <a:solidFill>
                  <a:schemeClr val="bg1"/>
                </a:solidFill>
                <a:latin typeface="Preeti" pitchFamily="2" charset="0"/>
              </a:rPr>
              <a:t>p2]Zo pknIo</a:t>
            </a:r>
            <a:endParaRPr lang="en-US" sz="3600" smtClean="0">
              <a:solidFill>
                <a:schemeClr val="bg1"/>
              </a:solidFill>
              <a:latin typeface="Preeti" pitchFamily="2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bg1"/>
                </a:solidFill>
              </a:rPr>
              <a:t>	How </a:t>
            </a:r>
            <a:r>
              <a:rPr lang="en-US" sz="3600" b="1" smtClean="0">
                <a:solidFill>
                  <a:schemeClr val="bg1"/>
                </a:solidFill>
                <a:latin typeface="Preeti" pitchFamily="2" charset="0"/>
              </a:rPr>
              <a:t>-s;/L_	</a:t>
            </a:r>
            <a:r>
              <a:rPr lang="en-US" b="1" smtClean="0">
                <a:solidFill>
                  <a:schemeClr val="bg1"/>
                </a:solidFill>
              </a:rPr>
              <a:t>	</a:t>
            </a:r>
            <a:r>
              <a:rPr lang="en-US" smtClean="0">
                <a:solidFill>
                  <a:schemeClr val="bg1"/>
                </a:solidFill>
              </a:rPr>
              <a:t>= 	</a:t>
            </a:r>
            <a:r>
              <a:rPr lang="en-US" sz="3600" b="1" smtClean="0">
                <a:solidFill>
                  <a:schemeClr val="bg1"/>
                </a:solidFill>
                <a:latin typeface="Preeti" pitchFamily="2" charset="0"/>
              </a:rPr>
              <a:t>;df/f]x,;ef</a:t>
            </a:r>
            <a:r>
              <a:rPr lang="en-US" sz="3600" b="1" smtClean="0">
                <a:solidFill>
                  <a:schemeClr val="bg1"/>
                </a:solidFill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Preeti" pitchFamily="2" charset="0"/>
              </a:rPr>
              <a:t>cflb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31E4C-3C5B-4FD3-9F50-ACA8F7554693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7066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38200" y="6172200"/>
            <a:ext cx="7510463" cy="5334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000" smtClean="0">
                <a:solidFill>
                  <a:schemeClr val="bg1"/>
                </a:solidFill>
                <a:latin typeface="Monotype Corsiva" pitchFamily="66" charset="0"/>
              </a:rPr>
              <a:t>Jc. Sunil Timalsina, Nepal first Orator of the year 2013, Nepal Jaycees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1219200"/>
          </a:xfrm>
          <a:solidFill>
            <a:srgbClr val="FF0000"/>
          </a:solidFill>
        </p:spPr>
        <p:txBody>
          <a:bodyPr anchor="ctr">
            <a:no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1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ness" pitchFamily="2" charset="0"/>
              </a:rPr>
              <a:t>wGoafb</a:t>
            </a:r>
            <a:endParaRPr lang="en-US" sz="1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ness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F1AE6-A295-4784-8017-D2FE421AC728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800600"/>
            <a:ext cx="9144000" cy="20574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itchFamily="34" charset="0"/>
              </a:rPr>
              <a:t>Jc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itchFamily="34" charset="0"/>
              </a:rPr>
              <a:t>. Sunil 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itchFamily="34" charset="0"/>
              </a:rPr>
              <a:t>Timalsina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en-US" sz="4800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Nepal first Orator </a:t>
            </a:r>
          </a:p>
          <a:p>
            <a:pPr>
              <a:defRPr/>
            </a:pPr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of the year 2013, Nepal Jaycees</a:t>
            </a:r>
          </a:p>
        </p:txBody>
      </p:sp>
      <p:pic>
        <p:nvPicPr>
          <p:cNvPr id="71685" name="Picture 7" descr="12391933_1070399503001466_3945571176368569054_n.jpg"/>
          <p:cNvPicPr>
            <a:picLocks noChangeAspect="1"/>
          </p:cNvPicPr>
          <p:nvPr/>
        </p:nvPicPr>
        <p:blipFill>
          <a:blip r:embed="rId3" cstate="print"/>
          <a:srcRect l="3847" t="5762" r="3113" b="10243"/>
          <a:stretch>
            <a:fillRect/>
          </a:stretch>
        </p:blipFill>
        <p:spPr bwMode="auto">
          <a:xfrm>
            <a:off x="1905000" y="1219200"/>
            <a:ext cx="56769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 err="1">
                <a:solidFill>
                  <a:srgbClr val="FF0066"/>
                </a:solidFill>
                <a:latin typeface="Preeti" pitchFamily="2" charset="0"/>
              </a:rPr>
              <a:t>pb</a:t>
            </a:r>
            <a:r>
              <a:rPr lang="en-US" sz="8000" dirty="0">
                <a:solidFill>
                  <a:srgbClr val="FF0066"/>
                </a:solidFill>
                <a:latin typeface="Preeti" pitchFamily="2" charset="0"/>
              </a:rPr>
              <a:t>\</a:t>
            </a:r>
            <a:r>
              <a:rPr lang="en-US" sz="8000" dirty="0" err="1">
                <a:solidFill>
                  <a:srgbClr val="FF0066"/>
                </a:solidFill>
                <a:latin typeface="Preeti" pitchFamily="2" charset="0"/>
              </a:rPr>
              <a:t>wf</a:t>
            </a:r>
            <a:r>
              <a:rPr lang="en-US" sz="8000" dirty="0">
                <a:solidFill>
                  <a:srgbClr val="FF0066"/>
                </a:solidFill>
                <a:latin typeface="Preeti" pitchFamily="2" charset="0"/>
              </a:rPr>
              <a:t>]ifs</a:t>
            </a:r>
            <a:br>
              <a:rPr lang="en-US" sz="8000" dirty="0">
                <a:solidFill>
                  <a:srgbClr val="FF0066"/>
                </a:solidFill>
                <a:latin typeface="Preeti" pitchFamily="2" charset="0"/>
              </a:rPr>
            </a:br>
            <a:r>
              <a:rPr lang="en-US" sz="5400" dirty="0">
                <a:solidFill>
                  <a:srgbClr val="0033CC"/>
                </a:solidFill>
              </a:rPr>
              <a:t>Master Of Ceremony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6188"/>
            <a:ext cx="8229600" cy="3614737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sz="4800" dirty="0">
                <a:latin typeface="Preeti" pitchFamily="2" charset="0"/>
              </a:rPr>
              <a:t>	</a:t>
            </a:r>
            <a:r>
              <a:rPr lang="en-US" sz="4800" b="1" dirty="0" err="1">
                <a:solidFill>
                  <a:srgbClr val="000000"/>
                </a:solidFill>
                <a:latin typeface="Preeti" pitchFamily="2" charset="0"/>
              </a:rPr>
              <a:t>ljljw</a:t>
            </a:r>
            <a:r>
              <a:rPr lang="en-US" sz="4800" b="1" dirty="0">
                <a:solidFill>
                  <a:srgbClr val="000000"/>
                </a:solidFill>
                <a:latin typeface="Preeti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Preeti" pitchFamily="2" charset="0"/>
              </a:rPr>
              <a:t>kIf</a:t>
            </a:r>
            <a:r>
              <a:rPr lang="en-US" sz="4800" b="1" dirty="0">
                <a:solidFill>
                  <a:srgbClr val="000000"/>
                </a:solidFill>
                <a:latin typeface="Preeti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Preeti" pitchFamily="2" charset="0"/>
              </a:rPr>
              <a:t>jf</a:t>
            </a:r>
            <a:r>
              <a:rPr lang="en-US" sz="4800" b="1" dirty="0">
                <a:solidFill>
                  <a:srgbClr val="000000"/>
                </a:solidFill>
                <a:latin typeface="Preeti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Preeti" pitchFamily="2" charset="0"/>
              </a:rPr>
              <a:t>ljifodf</a:t>
            </a:r>
            <a:r>
              <a:rPr lang="en-US" sz="4800" b="1" dirty="0">
                <a:solidFill>
                  <a:srgbClr val="000000"/>
                </a:solidFill>
                <a:latin typeface="Preeti" pitchFamily="2" charset="0"/>
              </a:rPr>
              <a:t> hg ;</a:t>
            </a:r>
            <a:r>
              <a:rPr lang="en-US" sz="4800" b="1" dirty="0" err="1">
                <a:solidFill>
                  <a:srgbClr val="000000"/>
                </a:solidFill>
                <a:latin typeface="Preeti" pitchFamily="2" charset="0"/>
              </a:rPr>
              <a:t>d'bfonfO</a:t>
            </a:r>
            <a:r>
              <a:rPr lang="en-US" sz="4800" b="1" dirty="0">
                <a:solidFill>
                  <a:srgbClr val="000000"/>
                </a:solidFill>
                <a:latin typeface="Preeti" pitchFamily="2" charset="0"/>
              </a:rPr>
              <a:t>{ </a:t>
            </a:r>
            <a:r>
              <a:rPr lang="en-US" sz="4800" b="1" dirty="0" err="1">
                <a:solidFill>
                  <a:srgbClr val="000000"/>
                </a:solidFill>
                <a:latin typeface="Preeti" pitchFamily="2" charset="0"/>
              </a:rPr>
              <a:t>ljljw</a:t>
            </a:r>
            <a:r>
              <a:rPr lang="en-US" sz="4800" b="1" dirty="0">
                <a:solidFill>
                  <a:srgbClr val="000000"/>
                </a:solidFill>
                <a:latin typeface="Preeti" pitchFamily="2" charset="0"/>
              </a:rPr>
              <a:t> s'/f </a:t>
            </a:r>
            <a:r>
              <a:rPr lang="en-US" sz="4800" b="1" dirty="0" err="1">
                <a:solidFill>
                  <a:srgbClr val="000000"/>
                </a:solidFill>
                <a:latin typeface="Preeti" pitchFamily="2" charset="0"/>
              </a:rPr>
              <a:t>hfgsf</a:t>
            </a:r>
            <a:r>
              <a:rPr lang="en-US" sz="4800" b="1" dirty="0">
                <a:solidFill>
                  <a:srgbClr val="000000"/>
                </a:solidFill>
                <a:latin typeface="Preeti" pitchFamily="2" charset="0"/>
              </a:rPr>
              <a:t>/L u/</a:t>
            </a:r>
            <a:r>
              <a:rPr lang="en-US" sz="4800" b="1" dirty="0" err="1">
                <a:solidFill>
                  <a:srgbClr val="000000"/>
                </a:solidFill>
                <a:latin typeface="Preeti" pitchFamily="2" charset="0"/>
              </a:rPr>
              <a:t>fpg</a:t>
            </a:r>
            <a:r>
              <a:rPr lang="en-US" sz="4800" b="1" dirty="0">
                <a:solidFill>
                  <a:srgbClr val="000000"/>
                </a:solidFill>
                <a:latin typeface="Preeti" pitchFamily="2" charset="0"/>
              </a:rPr>
              <a:t>] p2]</a:t>
            </a:r>
            <a:r>
              <a:rPr lang="en-US" sz="4800" b="1" dirty="0" err="1">
                <a:solidFill>
                  <a:srgbClr val="000000"/>
                </a:solidFill>
                <a:latin typeface="Preeti" pitchFamily="2" charset="0"/>
              </a:rPr>
              <a:t>Zo</a:t>
            </a:r>
            <a:r>
              <a:rPr lang="en-US" sz="4800" b="1" dirty="0">
                <a:solidFill>
                  <a:srgbClr val="000000"/>
                </a:solidFill>
                <a:latin typeface="Preeti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Preeti" pitchFamily="2" charset="0"/>
              </a:rPr>
              <a:t>jf</a:t>
            </a:r>
            <a:r>
              <a:rPr lang="en-US" sz="4800" b="1" dirty="0">
                <a:solidFill>
                  <a:srgbClr val="000000"/>
                </a:solidFill>
                <a:latin typeface="Preeti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Preeti" pitchFamily="2" charset="0"/>
              </a:rPr>
              <a:t>nIon</a:t>
            </a:r>
            <a:r>
              <a:rPr lang="en-US" sz="4800" b="1" dirty="0">
                <a:solidFill>
                  <a:srgbClr val="000000"/>
                </a:solidFill>
                <a:latin typeface="Preeti" pitchFamily="2" charset="0"/>
              </a:rPr>
              <a:t>] ;~</a:t>
            </a:r>
            <a:r>
              <a:rPr lang="en-US" sz="4800" b="1" dirty="0" err="1">
                <a:solidFill>
                  <a:srgbClr val="000000"/>
                </a:solidFill>
                <a:latin typeface="Preeti" pitchFamily="2" charset="0"/>
              </a:rPr>
              <a:t>rfng</a:t>
            </a:r>
            <a:r>
              <a:rPr lang="en-US" sz="4800" b="1" dirty="0">
                <a:solidFill>
                  <a:srgbClr val="000000"/>
                </a:solidFill>
                <a:latin typeface="Preeti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Preeti" pitchFamily="2" charset="0"/>
              </a:rPr>
              <a:t>x'g</a:t>
            </a:r>
            <a:r>
              <a:rPr lang="en-US" sz="4800" b="1" dirty="0">
                <a:solidFill>
                  <a:srgbClr val="000000"/>
                </a:solidFill>
                <a:latin typeface="Preeti" pitchFamily="2" charset="0"/>
              </a:rPr>
              <a:t>] </a:t>
            </a:r>
            <a:r>
              <a:rPr lang="en-US" sz="4800" b="1" dirty="0" err="1">
                <a:solidFill>
                  <a:srgbClr val="000000"/>
                </a:solidFill>
                <a:latin typeface="Preeti" pitchFamily="2" charset="0"/>
              </a:rPr>
              <a:t>sfo</a:t>
            </a:r>
            <a:r>
              <a:rPr lang="en-US" sz="4800" b="1" dirty="0">
                <a:solidFill>
                  <a:srgbClr val="000000"/>
                </a:solidFill>
                <a:latin typeface="Preeti" pitchFamily="2" charset="0"/>
              </a:rPr>
              <a:t>{</a:t>
            </a:r>
            <a:r>
              <a:rPr lang="en-US" sz="4800" b="1" dirty="0" err="1">
                <a:solidFill>
                  <a:srgbClr val="000000"/>
                </a:solidFill>
                <a:latin typeface="Preeti" pitchFamily="2" charset="0"/>
              </a:rPr>
              <a:t>qmddf</a:t>
            </a:r>
            <a:r>
              <a:rPr lang="en-US" sz="4800" b="1" dirty="0">
                <a:solidFill>
                  <a:srgbClr val="000000"/>
                </a:solidFill>
                <a:latin typeface="Preeti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Preeti" pitchFamily="2" charset="0"/>
              </a:rPr>
              <a:t>klxnf</a:t>
            </a:r>
            <a:r>
              <a:rPr lang="en-US" sz="4800" b="1" dirty="0">
                <a:solidFill>
                  <a:srgbClr val="000000"/>
                </a:solidFill>
                <a:latin typeface="Preeti" pitchFamily="2" charset="0"/>
              </a:rPr>
              <a:t>] </a:t>
            </a:r>
            <a:r>
              <a:rPr lang="en-US" sz="4800" b="1" dirty="0" err="1">
                <a:solidFill>
                  <a:srgbClr val="000000"/>
                </a:solidFill>
                <a:latin typeface="Preeti" pitchFamily="2" charset="0"/>
              </a:rPr>
              <a:t>JolQm</a:t>
            </a:r>
            <a:r>
              <a:rPr lang="en-US" sz="4800" b="1" dirty="0">
                <a:solidFill>
                  <a:srgbClr val="000000"/>
                </a:solidFill>
                <a:latin typeface="Preeti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Preeti" pitchFamily="2" charset="0"/>
              </a:rPr>
              <a:t>jf</a:t>
            </a:r>
            <a:r>
              <a:rPr lang="en-US" sz="4800" b="1" dirty="0">
                <a:solidFill>
                  <a:srgbClr val="000000"/>
                </a:solidFill>
                <a:latin typeface="Preeti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Preeti" pitchFamily="2" charset="0"/>
              </a:rPr>
              <a:t>k|ydtM</a:t>
            </a:r>
            <a:r>
              <a:rPr lang="en-US" sz="4800" b="1" dirty="0">
                <a:solidFill>
                  <a:srgbClr val="000000"/>
                </a:solidFill>
                <a:latin typeface="Preeti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Preeti" pitchFamily="2" charset="0"/>
              </a:rPr>
              <a:t>af</a:t>
            </a:r>
            <a:r>
              <a:rPr lang="en-US" sz="4800" b="1" dirty="0">
                <a:solidFill>
                  <a:srgbClr val="000000"/>
                </a:solidFill>
                <a:latin typeface="Preeti" pitchFamily="2" charset="0"/>
              </a:rPr>
              <a:t>]Ng] </a:t>
            </a:r>
            <a:r>
              <a:rPr lang="en-US" sz="4800" b="1" dirty="0" err="1">
                <a:solidFill>
                  <a:srgbClr val="000000"/>
                </a:solidFill>
                <a:latin typeface="Preeti" pitchFamily="2" charset="0"/>
              </a:rPr>
              <a:t>JolQmnfO</a:t>
            </a:r>
            <a:r>
              <a:rPr lang="en-US" sz="4800" b="1" dirty="0">
                <a:solidFill>
                  <a:srgbClr val="000000"/>
                </a:solidFill>
                <a:latin typeface="Preeti" pitchFamily="2" charset="0"/>
              </a:rPr>
              <a:t>{ </a:t>
            </a:r>
            <a:r>
              <a:rPr lang="en-US" sz="4800" b="1" dirty="0" err="1">
                <a:solidFill>
                  <a:srgbClr val="000000"/>
                </a:solidFill>
                <a:latin typeface="Preeti" pitchFamily="2" charset="0"/>
              </a:rPr>
              <a:t>pb</a:t>
            </a:r>
            <a:r>
              <a:rPr lang="en-US" sz="4800" b="1" dirty="0">
                <a:solidFill>
                  <a:srgbClr val="000000"/>
                </a:solidFill>
                <a:latin typeface="Preeti" pitchFamily="2" charset="0"/>
              </a:rPr>
              <a:t>\3f]ifs elgG5 .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F4E0C-159D-4835-9183-86037E888B32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5541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 err="1">
                <a:solidFill>
                  <a:srgbClr val="FF0066"/>
                </a:solidFill>
                <a:latin typeface="Preeti" pitchFamily="2" charset="0"/>
              </a:rPr>
              <a:t>pb</a:t>
            </a:r>
            <a:r>
              <a:rPr lang="en-US" sz="7200" dirty="0">
                <a:solidFill>
                  <a:srgbClr val="FF0066"/>
                </a:solidFill>
                <a:latin typeface="Preeti" pitchFamily="2" charset="0"/>
              </a:rPr>
              <a:t>\3f]if0f </a:t>
            </a:r>
            <a:br>
              <a:rPr lang="en-US" sz="7200" dirty="0">
                <a:solidFill>
                  <a:srgbClr val="FF0066"/>
                </a:solidFill>
                <a:latin typeface="Preeti" pitchFamily="2" charset="0"/>
              </a:rPr>
            </a:br>
            <a:r>
              <a:rPr lang="en-US" sz="4000" dirty="0" err="1"/>
              <a:t>Annoucement</a:t>
            </a:r>
            <a:endParaRPr lang="en-US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6188"/>
            <a:ext cx="8229600" cy="36147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Preeti" pitchFamily="2" charset="0"/>
              </a:rPr>
              <a:t>	 </a:t>
            </a:r>
            <a:r>
              <a:rPr lang="en-US" sz="4000" smtClean="0">
                <a:latin typeface="Preeti" pitchFamily="2" charset="0"/>
              </a:rPr>
              <a:t>bz{s jf &gt;f]tf / sfo{qmdsf] lar ;Gt'ng sfod /fVg jf ;+rf/sf] sdL</a:t>
            </a:r>
            <a:r>
              <a:rPr lang="en-US" sz="4000" smtClean="0"/>
              <a:t> </a:t>
            </a:r>
            <a:r>
              <a:rPr lang="en-US" smtClean="0"/>
              <a:t>(Communication Gap)</a:t>
            </a:r>
            <a:r>
              <a:rPr lang="en-US" sz="4000" smtClean="0"/>
              <a:t> </a:t>
            </a:r>
            <a:r>
              <a:rPr lang="en-US" sz="4000" smtClean="0">
                <a:latin typeface="Preeti" pitchFamily="2" charset="0"/>
              </a:rPr>
              <a:t>x'g glbg pb\3f]ifsn] af]lng] k|lqmofnfO{ pb\3f]if0f elgG5 . ;dli6ut ?kdf eg] sfo{qmd cjlwe/sf] pb\3f]ifssf] cfjfh g} pb\3f]if0f xf] .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Jc. Sunil Timalsina, Nepal first Orator of the year 2013, Nepal Jaycees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C13B5-E1C0-4C86-9D3D-359D7AC44DA7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0"/>
            <a:ext cx="8229600" cy="2895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000" dirty="0" err="1">
                <a:solidFill>
                  <a:srgbClr val="FF0066"/>
                </a:solidFill>
                <a:latin typeface="Preeti" pitchFamily="2" charset="0"/>
              </a:rPr>
              <a:t>pb</a:t>
            </a:r>
            <a:r>
              <a:rPr lang="en-US" sz="8000" dirty="0">
                <a:solidFill>
                  <a:srgbClr val="FF0066"/>
                </a:solidFill>
                <a:latin typeface="Preeti" pitchFamily="2" charset="0"/>
              </a:rPr>
              <a:t>\3f]if0fsf] </a:t>
            </a:r>
            <a:r>
              <a:rPr lang="en-US" sz="8000" dirty="0" err="1" smtClean="0">
                <a:solidFill>
                  <a:srgbClr val="FF0066"/>
                </a:solidFill>
                <a:latin typeface="Preeti" pitchFamily="2" charset="0"/>
              </a:rPr>
              <a:t>lsl;d</a:t>
            </a:r>
            <a:r>
              <a:rPr lang="en-US" sz="8000" dirty="0" smtClean="0">
                <a:solidFill>
                  <a:srgbClr val="FF0066"/>
                </a:solidFill>
                <a:latin typeface="Preeti" pitchFamily="2" charset="0"/>
              </a:rPr>
              <a:t/>
            </a:r>
            <a:br>
              <a:rPr lang="en-US" sz="8000" dirty="0" smtClean="0">
                <a:solidFill>
                  <a:srgbClr val="FF0066"/>
                </a:solidFill>
                <a:latin typeface="Preeti" pitchFamily="2" charset="0"/>
              </a:rPr>
            </a:br>
            <a:r>
              <a:rPr lang="en-US" sz="8000" dirty="0" smtClean="0">
                <a:solidFill>
                  <a:srgbClr val="FF0066"/>
                </a:solidFill>
                <a:latin typeface="Rockwell Extra Bold" pitchFamily="18" charset="0"/>
              </a:rPr>
              <a:t>?</a:t>
            </a:r>
            <a:endParaRPr lang="en-US" sz="8000" dirty="0">
              <a:solidFill>
                <a:srgbClr val="FF0066"/>
              </a:solidFill>
              <a:latin typeface="Rockwell Extra Bold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Jc. Sunil Timalsina, Nepal first Orator of the year 2013, Nepal Jaycees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6676C-D943-4736-95D1-8053221DA6D6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807F0-81BF-4C56-847A-EE0A52E0147F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1755775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en-US" sz="5400" b="1" smtClean="0">
                <a:solidFill>
                  <a:srgbClr val="FF0000"/>
                </a:solidFill>
                <a:latin typeface="Preeti" pitchFamily="2" charset="0"/>
              </a:rPr>
              <a:t>!=	k|ToIf pb\3f]if0f</a:t>
            </a:r>
            <a:r>
              <a:rPr lang="en-US" sz="3600" b="1" smtClean="0">
                <a:solidFill>
                  <a:srgbClr val="FF0000"/>
                </a:solidFill>
              </a:rPr>
              <a:t> 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r>
              <a:rPr lang="en-US" sz="3600" b="1" smtClean="0">
                <a:solidFill>
                  <a:srgbClr val="0033CC"/>
                </a:solidFill>
              </a:rPr>
              <a:t>(Direct Annoucement)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endParaRPr lang="en-US" sz="3600" b="1" smtClean="0"/>
          </a:p>
        </p:txBody>
      </p:sp>
      <p:pic>
        <p:nvPicPr>
          <p:cNvPr id="7" name="Picture 6" descr="ObamaM.jpg"/>
          <p:cNvPicPr>
            <a:picLocks noChangeAspect="1"/>
          </p:cNvPicPr>
          <p:nvPr/>
        </p:nvPicPr>
        <p:blipFill>
          <a:blip r:embed="rId2" cstate="print"/>
          <a:srcRect t="1755" b="18523"/>
          <a:stretch>
            <a:fillRect/>
          </a:stretch>
        </p:blipFill>
        <p:spPr bwMode="auto">
          <a:xfrm>
            <a:off x="1600200" y="2362200"/>
            <a:ext cx="6030913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38200" y="5943600"/>
            <a:ext cx="7510463" cy="5334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smtClean="0">
                <a:solidFill>
                  <a:srgbClr val="000000"/>
                </a:solidFill>
                <a:latin typeface="Monotype Corsiva" pitchFamily="66" charset="0"/>
              </a:rPr>
              <a:t>Jc. Sunil Timalsina, Nepal first Orator of the year 2013, Nepal Jaycees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38200" y="5943600"/>
            <a:ext cx="7510463" cy="5334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smtClean="0">
                <a:solidFill>
                  <a:srgbClr val="000000"/>
                </a:solidFill>
                <a:latin typeface="Monotype Corsiva" pitchFamily="66" charset="0"/>
              </a:rPr>
              <a:t>Jc. Sunil Timalsina, Nepal first Orator of the year 2013, Nepal Jaycees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71513-92AC-42C8-BA53-778EC89E349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457200"/>
            <a:ext cx="8382000" cy="1752600"/>
          </a:xfrm>
          <a:prstGeom prst="rect">
            <a:avLst/>
          </a:prstGeom>
        </p:spPr>
        <p:txBody>
          <a:bodyPr lIns="182880" tIns="91440"/>
          <a:lstStyle/>
          <a:p>
            <a:pPr marL="609600" indent="-609600" algn="ctr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Preeti" pitchFamily="2" charset="0"/>
                <a:cs typeface="+mn-cs"/>
              </a:rPr>
              <a:t>@=	</a:t>
            </a:r>
            <a:r>
              <a:rPr lang="en-US" sz="5400" b="1" dirty="0" err="1">
                <a:solidFill>
                  <a:srgbClr val="FF0000"/>
                </a:solidFill>
                <a:latin typeface="Preeti" pitchFamily="2" charset="0"/>
                <a:cs typeface="+mn-cs"/>
              </a:rPr>
              <a:t>ck|ToIf</a:t>
            </a:r>
            <a:r>
              <a:rPr lang="en-US" sz="5400" b="1" dirty="0">
                <a:solidFill>
                  <a:srgbClr val="FF0000"/>
                </a:solidFill>
                <a:latin typeface="Preeti" pitchFamily="2" charset="0"/>
                <a:cs typeface="+mn-cs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Preeti" pitchFamily="2" charset="0"/>
                <a:cs typeface="+mn-cs"/>
              </a:rPr>
              <a:t>pb</a:t>
            </a:r>
            <a:r>
              <a:rPr lang="en-US" sz="5400" b="1" dirty="0">
                <a:solidFill>
                  <a:srgbClr val="FF0000"/>
                </a:solidFill>
                <a:latin typeface="Preeti" pitchFamily="2" charset="0"/>
                <a:cs typeface="+mn-cs"/>
              </a:rPr>
              <a:t>\3f]if0f</a:t>
            </a:r>
            <a:r>
              <a:rPr lang="en-US" sz="36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</a:p>
          <a:p>
            <a:pPr marL="609600" indent="-609600" algn="ctr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rgbClr val="0033CC"/>
                </a:solidFill>
                <a:latin typeface="+mn-lt"/>
                <a:cs typeface="+mn-cs"/>
              </a:rPr>
              <a:t>(Indirect </a:t>
            </a:r>
            <a:r>
              <a:rPr lang="en-US" sz="3600" b="1" dirty="0" err="1">
                <a:solidFill>
                  <a:srgbClr val="0033CC"/>
                </a:solidFill>
                <a:latin typeface="+mn-lt"/>
                <a:cs typeface="+mn-cs"/>
              </a:rPr>
              <a:t>Annoucement</a:t>
            </a:r>
            <a:r>
              <a:rPr lang="en-US" sz="3600" b="1" dirty="0">
                <a:solidFill>
                  <a:srgbClr val="0033CC"/>
                </a:solidFill>
                <a:latin typeface="+mn-lt"/>
                <a:cs typeface="+mn-cs"/>
              </a:rPr>
              <a:t>)</a:t>
            </a:r>
          </a:p>
        </p:txBody>
      </p:sp>
      <p:pic>
        <p:nvPicPr>
          <p:cNvPr id="9" name="Picture 8" descr="30486381-female-Presenter-in-radio-station-hosting-show-for-radio-live-in-Studio-Stock-Phot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1638" y="2209800"/>
            <a:ext cx="594836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524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 err="1">
                <a:solidFill>
                  <a:srgbClr val="FF0066"/>
                </a:solidFill>
                <a:latin typeface="Preeti" pitchFamily="2" charset="0"/>
              </a:rPr>
              <a:t>k|ToIf</a:t>
            </a:r>
            <a:r>
              <a:rPr lang="en-US" sz="8000" dirty="0">
                <a:solidFill>
                  <a:srgbClr val="FF0066"/>
                </a:solidFill>
                <a:latin typeface="Preeti" pitchFamily="2" charset="0"/>
              </a:rPr>
              <a:t> </a:t>
            </a:r>
            <a:r>
              <a:rPr lang="en-US" sz="8000" dirty="0" err="1">
                <a:solidFill>
                  <a:srgbClr val="FF0066"/>
                </a:solidFill>
                <a:latin typeface="Preeti" pitchFamily="2" charset="0"/>
              </a:rPr>
              <a:t>pb</a:t>
            </a:r>
            <a:r>
              <a:rPr lang="en-US" sz="8000" dirty="0">
                <a:solidFill>
                  <a:srgbClr val="FF0066"/>
                </a:solidFill>
                <a:latin typeface="Preeti" pitchFamily="2" charset="0"/>
              </a:rPr>
              <a:t>\3f]if0f</a:t>
            </a:r>
            <a:r>
              <a:rPr lang="en-US" sz="8000" dirty="0">
                <a:latin typeface="Preeti" pitchFamily="2" charset="0"/>
              </a:rPr>
              <a:t> </a:t>
            </a:r>
            <a:br>
              <a:rPr lang="en-US" sz="8000" dirty="0">
                <a:latin typeface="Preeti" pitchFamily="2" charset="0"/>
              </a:rPr>
            </a:br>
            <a:r>
              <a:rPr lang="en-US" sz="5400" dirty="0">
                <a:solidFill>
                  <a:srgbClr val="FFFF00"/>
                </a:solidFill>
              </a:rPr>
              <a:t>Direct </a:t>
            </a:r>
            <a:r>
              <a:rPr lang="en-US" sz="5400" dirty="0" err="1">
                <a:solidFill>
                  <a:srgbClr val="FFFF00"/>
                </a:solidFill>
              </a:rPr>
              <a:t>Annoucement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9988"/>
            <a:ext cx="8229600" cy="36909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	 </a:t>
            </a:r>
            <a:r>
              <a:rPr lang="en-US" sz="3600" smtClean="0">
                <a:latin typeface="Preeti" pitchFamily="2" charset="0"/>
              </a:rPr>
              <a:t>aGb jf v'nf d~rdf bz{sx?;+u k|ToIf ;DaGw /lx ;~rfng x'g] k|lqmofnfO{ k|ToIf pb\3f]if0f elgG5 . o;df ljz]if u/L ;~rfng jf pb\3f]ifs / bz{sx?sf] lar k|ToIf ;Dks{ ug{ ;lsg] cj:yf /xG5 . ;fy} o;df /fd|f] jf g/fd|f] h'g;'s} ePtf klg o;sf] k|ltlqmof tTsfn} k|fKt x'g] cj:yf /xG5 .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DAC61-AC8F-4276-A992-D00B622FA3F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837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38200" y="6096000"/>
            <a:ext cx="7510463" cy="5334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000" smtClean="0">
                <a:solidFill>
                  <a:srgbClr val="000000"/>
                </a:solidFill>
                <a:latin typeface="Monotype Corsiva" pitchFamily="66" charset="0"/>
              </a:rPr>
              <a:t>Jc. Sunil Timalsina, Nepal first Orator of the year 2013, Nepal Jaycees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 err="1">
                <a:solidFill>
                  <a:srgbClr val="FF0066"/>
                </a:solidFill>
                <a:latin typeface="Preeti" pitchFamily="2" charset="0"/>
              </a:rPr>
              <a:t>ck|ToIf</a:t>
            </a:r>
            <a:r>
              <a:rPr lang="en-US" sz="8000" dirty="0">
                <a:solidFill>
                  <a:srgbClr val="FF0066"/>
                </a:solidFill>
                <a:latin typeface="Preeti" pitchFamily="2" charset="0"/>
              </a:rPr>
              <a:t> </a:t>
            </a:r>
            <a:r>
              <a:rPr lang="en-US" sz="8000" dirty="0" err="1">
                <a:solidFill>
                  <a:srgbClr val="FF0066"/>
                </a:solidFill>
                <a:latin typeface="Preeti" pitchFamily="2" charset="0"/>
              </a:rPr>
              <a:t>pb</a:t>
            </a:r>
            <a:r>
              <a:rPr lang="en-US" sz="8000" dirty="0">
                <a:solidFill>
                  <a:srgbClr val="FF0066"/>
                </a:solidFill>
                <a:latin typeface="Preeti" pitchFamily="2" charset="0"/>
              </a:rPr>
              <a:t>\3f]if0f</a:t>
            </a:r>
            <a:r>
              <a:rPr lang="en-US" sz="8000" dirty="0">
                <a:latin typeface="Preeti" pitchFamily="2" charset="0"/>
              </a:rPr>
              <a:t/>
            </a:r>
            <a:br>
              <a:rPr lang="en-US" sz="8000" dirty="0">
                <a:latin typeface="Preeti" pitchFamily="2" charset="0"/>
              </a:rPr>
            </a:br>
            <a:r>
              <a:rPr lang="en-US" sz="4800" dirty="0"/>
              <a:t>Indirect </a:t>
            </a:r>
            <a:r>
              <a:rPr lang="en-US" sz="4800" dirty="0" err="1"/>
              <a:t>Annoucement</a:t>
            </a:r>
            <a:endParaRPr lang="en-US" sz="4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67000"/>
            <a:ext cx="8382000" cy="3459163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dirty="0"/>
              <a:t>	</a:t>
            </a:r>
            <a:r>
              <a:rPr lang="en-US" sz="4000" dirty="0">
                <a:latin typeface="Preeti" pitchFamily="2" charset="0"/>
              </a:rPr>
              <a:t>/]l8of], l6=</a:t>
            </a:r>
            <a:r>
              <a:rPr lang="en-US" sz="4000" dirty="0" err="1">
                <a:latin typeface="Preeti" pitchFamily="2" charset="0"/>
              </a:rPr>
              <a:t>eL</a:t>
            </a:r>
            <a:r>
              <a:rPr lang="en-US" sz="4000" dirty="0">
                <a:latin typeface="Preeti" pitchFamily="2" charset="0"/>
              </a:rPr>
              <a:t>=, </a:t>
            </a:r>
            <a:r>
              <a:rPr lang="en-US" sz="4000" dirty="0" err="1">
                <a:latin typeface="Preeti" pitchFamily="2" charset="0"/>
              </a:rPr>
              <a:t>l;g</a:t>
            </a:r>
            <a:r>
              <a:rPr lang="en-US" sz="4000" dirty="0">
                <a:latin typeface="Preeti" pitchFamily="2" charset="0"/>
              </a:rPr>
              <a:t>]</a:t>
            </a:r>
            <a:r>
              <a:rPr lang="en-US" sz="4000" dirty="0" err="1">
                <a:latin typeface="Preeti" pitchFamily="2" charset="0"/>
              </a:rPr>
              <a:t>df</a:t>
            </a:r>
            <a:r>
              <a:rPr lang="en-US" sz="4000" dirty="0">
                <a:latin typeface="Preeti" pitchFamily="2" charset="0"/>
              </a:rPr>
              <a:t> </a:t>
            </a:r>
            <a:r>
              <a:rPr lang="en-US" sz="4000" dirty="0" err="1">
                <a:latin typeface="Preeti" pitchFamily="2" charset="0"/>
              </a:rPr>
              <a:t>cflbdf</a:t>
            </a:r>
            <a:r>
              <a:rPr lang="en-US" sz="4000" dirty="0">
                <a:latin typeface="Preeti" pitchFamily="2" charset="0"/>
              </a:rPr>
              <a:t> </a:t>
            </a:r>
            <a:r>
              <a:rPr lang="en-US" sz="4000" dirty="0" err="1">
                <a:latin typeface="Preeti" pitchFamily="2" charset="0"/>
              </a:rPr>
              <a:t>bz</a:t>
            </a:r>
            <a:r>
              <a:rPr lang="en-US" sz="4000" dirty="0">
                <a:latin typeface="Preeti" pitchFamily="2" charset="0"/>
              </a:rPr>
              <a:t>{s </a:t>
            </a:r>
            <a:r>
              <a:rPr lang="en-US" sz="4000" dirty="0" err="1">
                <a:latin typeface="Preeti" pitchFamily="2" charset="0"/>
              </a:rPr>
              <a:t>jf</a:t>
            </a:r>
            <a:r>
              <a:rPr lang="en-US" sz="4000" dirty="0">
                <a:latin typeface="Preeti" pitchFamily="2" charset="0"/>
              </a:rPr>
              <a:t> &gt;f]</a:t>
            </a:r>
            <a:r>
              <a:rPr lang="en-US" sz="4000" dirty="0" err="1">
                <a:latin typeface="Preeti" pitchFamily="2" charset="0"/>
              </a:rPr>
              <a:t>tfx</a:t>
            </a:r>
            <a:r>
              <a:rPr lang="en-US" sz="4000" dirty="0">
                <a:latin typeface="Preeti" pitchFamily="2" charset="0"/>
              </a:rPr>
              <a:t>?;+u </a:t>
            </a:r>
            <a:r>
              <a:rPr lang="en-US" sz="4000" dirty="0" err="1">
                <a:latin typeface="Preeti" pitchFamily="2" charset="0"/>
              </a:rPr>
              <a:t>k|ToIf</a:t>
            </a:r>
            <a:r>
              <a:rPr lang="en-US" sz="4000" dirty="0">
                <a:latin typeface="Preeti" pitchFamily="2" charset="0"/>
              </a:rPr>
              <a:t> </a:t>
            </a:r>
            <a:r>
              <a:rPr lang="en-US" sz="4000" dirty="0" err="1">
                <a:latin typeface="Preeti" pitchFamily="2" charset="0"/>
              </a:rPr>
              <a:t>l;wf</a:t>
            </a:r>
            <a:r>
              <a:rPr lang="en-US" sz="4000" dirty="0">
                <a:latin typeface="Preeti" pitchFamily="2" charset="0"/>
              </a:rPr>
              <a:t> ;</a:t>
            </a:r>
            <a:r>
              <a:rPr lang="en-US" sz="4000" dirty="0" err="1">
                <a:latin typeface="Preeti" pitchFamily="2" charset="0"/>
              </a:rPr>
              <a:t>Dk</a:t>
            </a:r>
            <a:r>
              <a:rPr lang="en-US" sz="4000" dirty="0">
                <a:latin typeface="Preeti" pitchFamily="2" charset="0"/>
              </a:rPr>
              <a:t>{s g/</a:t>
            </a:r>
            <a:r>
              <a:rPr lang="en-US" sz="4000" dirty="0" err="1">
                <a:latin typeface="Preeti" pitchFamily="2" charset="0"/>
              </a:rPr>
              <a:t>xL</a:t>
            </a:r>
            <a:r>
              <a:rPr lang="en-US" sz="4000" dirty="0">
                <a:latin typeface="Preeti" pitchFamily="2" charset="0"/>
              </a:rPr>
              <a:t> </a:t>
            </a:r>
            <a:r>
              <a:rPr lang="en-US" sz="4000" dirty="0" err="1">
                <a:latin typeface="Preeti" pitchFamily="2" charset="0"/>
              </a:rPr>
              <a:t>sfo</a:t>
            </a:r>
            <a:r>
              <a:rPr lang="en-US" sz="4000" dirty="0">
                <a:latin typeface="Preeti" pitchFamily="2" charset="0"/>
              </a:rPr>
              <a:t>{</a:t>
            </a:r>
            <a:r>
              <a:rPr lang="en-US" sz="4000" dirty="0" err="1">
                <a:latin typeface="Preeti" pitchFamily="2" charset="0"/>
              </a:rPr>
              <a:t>qmd</a:t>
            </a:r>
            <a:r>
              <a:rPr lang="en-US" sz="4000" dirty="0">
                <a:latin typeface="Preeti" pitchFamily="2" charset="0"/>
              </a:rPr>
              <a:t> ;~</a:t>
            </a:r>
            <a:r>
              <a:rPr lang="en-US" sz="4000" dirty="0" err="1">
                <a:latin typeface="Preeti" pitchFamily="2" charset="0"/>
              </a:rPr>
              <a:t>rfng</a:t>
            </a:r>
            <a:r>
              <a:rPr lang="en-US" sz="4000" dirty="0">
                <a:latin typeface="Preeti" pitchFamily="2" charset="0"/>
              </a:rPr>
              <a:t> </a:t>
            </a:r>
            <a:r>
              <a:rPr lang="en-US" sz="4000" dirty="0" err="1">
                <a:latin typeface="Preeti" pitchFamily="2" charset="0"/>
              </a:rPr>
              <a:t>ug</a:t>
            </a:r>
            <a:r>
              <a:rPr lang="en-US" sz="4000" dirty="0">
                <a:latin typeface="Preeti" pitchFamily="2" charset="0"/>
              </a:rPr>
              <a:t>]{ </a:t>
            </a:r>
            <a:r>
              <a:rPr lang="en-US" sz="4000" dirty="0" err="1" smtClean="0">
                <a:latin typeface="Preeti" pitchFamily="2" charset="0"/>
              </a:rPr>
              <a:t>k|lqmofnfO</a:t>
            </a:r>
            <a:r>
              <a:rPr lang="en-US" sz="4000" dirty="0">
                <a:latin typeface="Preeti" pitchFamily="2" charset="0"/>
              </a:rPr>
              <a:t>{ </a:t>
            </a:r>
            <a:r>
              <a:rPr lang="en-US" sz="4000" dirty="0" err="1">
                <a:latin typeface="Preeti" pitchFamily="2" charset="0"/>
              </a:rPr>
              <a:t>ck|ToIf</a:t>
            </a:r>
            <a:r>
              <a:rPr lang="en-US" sz="4000" dirty="0">
                <a:latin typeface="Preeti" pitchFamily="2" charset="0"/>
              </a:rPr>
              <a:t> </a:t>
            </a:r>
            <a:r>
              <a:rPr lang="en-US" sz="4000" dirty="0" err="1">
                <a:latin typeface="Preeti" pitchFamily="2" charset="0"/>
              </a:rPr>
              <a:t>pb</a:t>
            </a:r>
            <a:r>
              <a:rPr lang="en-US" sz="4000" dirty="0">
                <a:latin typeface="Preeti" pitchFamily="2" charset="0"/>
              </a:rPr>
              <a:t>\3f]if0f elgG5 . </a:t>
            </a:r>
            <a:r>
              <a:rPr lang="en-US" sz="4000" dirty="0" err="1">
                <a:latin typeface="Preeti" pitchFamily="2" charset="0"/>
              </a:rPr>
              <a:t>o;df</a:t>
            </a:r>
            <a:r>
              <a:rPr lang="en-US" sz="4000" dirty="0">
                <a:latin typeface="Preeti" pitchFamily="2" charset="0"/>
              </a:rPr>
              <a:t> /</a:t>
            </a:r>
            <a:r>
              <a:rPr lang="en-US" sz="4000" dirty="0" err="1">
                <a:latin typeface="Preeti" pitchFamily="2" charset="0"/>
              </a:rPr>
              <a:t>fd|f</a:t>
            </a:r>
            <a:r>
              <a:rPr lang="en-US" sz="4000" dirty="0">
                <a:latin typeface="Preeti" pitchFamily="2" charset="0"/>
              </a:rPr>
              <a:t>] </a:t>
            </a:r>
            <a:r>
              <a:rPr lang="en-US" sz="4000" dirty="0" err="1">
                <a:latin typeface="Preeti" pitchFamily="2" charset="0"/>
              </a:rPr>
              <a:t>jf</a:t>
            </a:r>
            <a:r>
              <a:rPr lang="en-US" sz="4000" dirty="0">
                <a:latin typeface="Preeti" pitchFamily="2" charset="0"/>
              </a:rPr>
              <a:t> g/</a:t>
            </a:r>
            <a:r>
              <a:rPr lang="en-US" sz="4000" dirty="0" err="1">
                <a:latin typeface="Preeti" pitchFamily="2" charset="0"/>
              </a:rPr>
              <a:t>fd|f</a:t>
            </a:r>
            <a:r>
              <a:rPr lang="en-US" sz="4000" dirty="0">
                <a:latin typeface="Preeti" pitchFamily="2" charset="0"/>
              </a:rPr>
              <a:t>] </a:t>
            </a:r>
            <a:r>
              <a:rPr lang="en-US" sz="4000" dirty="0" err="1">
                <a:latin typeface="Preeti" pitchFamily="2" charset="0"/>
              </a:rPr>
              <a:t>h'g;'s</a:t>
            </a:r>
            <a:r>
              <a:rPr lang="en-US" sz="4000" dirty="0">
                <a:latin typeface="Preeti" pitchFamily="2" charset="0"/>
              </a:rPr>
              <a:t>} </a:t>
            </a:r>
            <a:r>
              <a:rPr lang="en-US" sz="4000" dirty="0" err="1">
                <a:latin typeface="Preeti" pitchFamily="2" charset="0"/>
              </a:rPr>
              <a:t>ePklg</a:t>
            </a:r>
            <a:r>
              <a:rPr lang="en-US" sz="4000" dirty="0">
                <a:latin typeface="Preeti" pitchFamily="2" charset="0"/>
              </a:rPr>
              <a:t> </a:t>
            </a:r>
            <a:r>
              <a:rPr lang="en-US" sz="4000" dirty="0" err="1">
                <a:latin typeface="Preeti" pitchFamily="2" charset="0"/>
              </a:rPr>
              <a:t>o;sf</a:t>
            </a:r>
            <a:r>
              <a:rPr lang="en-US" sz="4000" dirty="0">
                <a:latin typeface="Preeti" pitchFamily="2" charset="0"/>
              </a:rPr>
              <a:t>] </a:t>
            </a:r>
            <a:r>
              <a:rPr lang="en-US" sz="4000" dirty="0" err="1">
                <a:latin typeface="Preeti" pitchFamily="2" charset="0"/>
              </a:rPr>
              <a:t>k|ltlqmof</a:t>
            </a:r>
            <a:r>
              <a:rPr lang="en-US" sz="4000" dirty="0">
                <a:latin typeface="Preeti" pitchFamily="2" charset="0"/>
              </a:rPr>
              <a:t> </a:t>
            </a:r>
            <a:r>
              <a:rPr lang="en-US" sz="4000" dirty="0" err="1">
                <a:latin typeface="Preeti" pitchFamily="2" charset="0"/>
              </a:rPr>
              <a:t>k|fKt</a:t>
            </a:r>
            <a:r>
              <a:rPr lang="en-US" sz="4000" dirty="0">
                <a:latin typeface="Preeti" pitchFamily="2" charset="0"/>
              </a:rPr>
              <a:t> </a:t>
            </a:r>
            <a:r>
              <a:rPr lang="en-US" sz="4000" dirty="0" err="1">
                <a:latin typeface="Preeti" pitchFamily="2" charset="0"/>
              </a:rPr>
              <a:t>x'g</a:t>
            </a:r>
            <a:r>
              <a:rPr lang="en-US" sz="4000" dirty="0">
                <a:latin typeface="Preeti" pitchFamily="2" charset="0"/>
              </a:rPr>
              <a:t> s]</a:t>
            </a:r>
            <a:r>
              <a:rPr lang="en-US" sz="4000" dirty="0" err="1">
                <a:latin typeface="Preeti" pitchFamily="2" charset="0"/>
              </a:rPr>
              <a:t>xL</a:t>
            </a:r>
            <a:r>
              <a:rPr lang="en-US" sz="4000" dirty="0">
                <a:latin typeface="Preeti" pitchFamily="2" charset="0"/>
              </a:rPr>
              <a:t> ;do -306f, </a:t>
            </a:r>
            <a:r>
              <a:rPr lang="en-US" sz="4000" dirty="0" err="1">
                <a:latin typeface="Preeti" pitchFamily="2" charset="0"/>
              </a:rPr>
              <a:t>lbg</a:t>
            </a:r>
            <a:r>
              <a:rPr lang="en-US" sz="4000" dirty="0">
                <a:latin typeface="Preeti" pitchFamily="2" charset="0"/>
              </a:rPr>
              <a:t> </a:t>
            </a:r>
            <a:r>
              <a:rPr lang="en-US" sz="4000" dirty="0" err="1">
                <a:latin typeface="Preeti" pitchFamily="2" charset="0"/>
              </a:rPr>
              <a:t>jf</a:t>
            </a:r>
            <a:r>
              <a:rPr lang="en-US" sz="4000" dirty="0">
                <a:latin typeface="Preeti" pitchFamily="2" charset="0"/>
              </a:rPr>
              <a:t> </a:t>
            </a:r>
            <a:r>
              <a:rPr lang="en-US" sz="4000" dirty="0" err="1">
                <a:latin typeface="Preeti" pitchFamily="2" charset="0"/>
              </a:rPr>
              <a:t>dlxgf</a:t>
            </a:r>
            <a:r>
              <a:rPr lang="en-US" sz="4000" dirty="0">
                <a:latin typeface="Preeti" pitchFamily="2" charset="0"/>
              </a:rPr>
              <a:t> _ nfUb5 . </a:t>
            </a:r>
          </a:p>
        </p:txBody>
      </p:sp>
      <p:sp>
        <p:nvSpPr>
          <p:cNvPr id="5939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38200" y="6248400"/>
            <a:ext cx="7510463" cy="5334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000" smtClean="0">
                <a:solidFill>
                  <a:srgbClr val="FFFF00"/>
                </a:solidFill>
                <a:latin typeface="Monotype Corsiva" pitchFamily="66" charset="0"/>
              </a:rPr>
              <a:t>Jc. Sunil Timalsina, Nepal first Orator of the year 2013, Nepal Jaycees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105A0-FBBB-4448-B07E-C6C6A6192457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dul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Apex">
  <a:themeElements>
    <a:clrScheme name="Custom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92D050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224</TotalTime>
  <Words>445</Words>
  <Application>Microsoft Office PowerPoint</Application>
  <PresentationFormat>On-screen Show (4:3)</PresentationFormat>
  <Paragraphs>156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Verdana</vt:lpstr>
      <vt:lpstr>Arial</vt:lpstr>
      <vt:lpstr>Lucida Sans Unicode</vt:lpstr>
      <vt:lpstr>Wingdings 3</vt:lpstr>
      <vt:lpstr>Wingdings 2</vt:lpstr>
      <vt:lpstr>Lucida Sans</vt:lpstr>
      <vt:lpstr>Book Antiqua</vt:lpstr>
      <vt:lpstr>Wingdings</vt:lpstr>
      <vt:lpstr>Corbel</vt:lpstr>
      <vt:lpstr>Preeti</vt:lpstr>
      <vt:lpstr>Rockwell Extra Bold</vt:lpstr>
      <vt:lpstr>Monotype Corsiva</vt:lpstr>
      <vt:lpstr>Arial Black</vt:lpstr>
      <vt:lpstr>Ganess</vt:lpstr>
      <vt:lpstr>Concourse</vt:lpstr>
      <vt:lpstr>Aspect</vt:lpstr>
      <vt:lpstr>Apex</vt:lpstr>
      <vt:lpstr>Module</vt:lpstr>
      <vt:lpstr>1_Apex</vt:lpstr>
      <vt:lpstr>Slide 1</vt:lpstr>
      <vt:lpstr>k|efjsf/L pb\3f]if0f snf tflnd Master of Ceremony</vt:lpstr>
      <vt:lpstr>pb\wf]ifs Master Of Ceremony</vt:lpstr>
      <vt:lpstr>pb\3f]if0f  Annoucement</vt:lpstr>
      <vt:lpstr>pb\3f]if0fsf] lsl;d ?</vt:lpstr>
      <vt:lpstr>Slide 6</vt:lpstr>
      <vt:lpstr>Slide 7</vt:lpstr>
      <vt:lpstr>k|ToIf pb\3f]if0f  Direct Annoucement</vt:lpstr>
      <vt:lpstr>ck|ToIf pb\3f]if0f Indirect Annoucement</vt:lpstr>
      <vt:lpstr>pb\3f]ifsf] bfloTj</vt:lpstr>
      <vt:lpstr>pb\3f]ifssf u'0fx?</vt:lpstr>
      <vt:lpstr>pb\3f]ifsn] ug'{kg]{ k"j{ tof/L</vt:lpstr>
      <vt:lpstr>pb\3f]ifsn] ug{ gx'g] s'/fx?</vt:lpstr>
      <vt:lpstr>sfo{qmdsf k|sf/x? </vt:lpstr>
      <vt:lpstr>dfO{qmf]kmf]g jf kf]l8odsf] k|of]u</vt:lpstr>
      <vt:lpstr>sfo{qmd tflnsf s;/L agfpg]</vt:lpstr>
      <vt:lpstr>cfof]hgf ljj/0f v08df x'g'kg]{ cfWff/e"t s'/fx?</vt:lpstr>
      <vt:lpstr>sfo{ ljj/0f v08df x'g'kg]{ cfwf/e"t s'/fx?</vt:lpstr>
      <vt:lpstr>k|:t'lts/0f</vt:lpstr>
      <vt:lpstr>( 5W &amp;1H )</vt:lpstr>
      <vt:lpstr>Slide 21</vt:lpstr>
    </vt:vector>
  </TitlesOfParts>
  <Company>C-Net  IT Trading  House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k|efjsf/L pb\3f]if0f snf tflnd Master of Ceremony</dc:title>
  <dc:creator>Bipin Pokhrel</dc:creator>
  <cp:lastModifiedBy>Windows User</cp:lastModifiedBy>
  <cp:revision>30</cp:revision>
  <dcterms:created xsi:type="dcterms:W3CDTF">2005-08-15T15:27:45Z</dcterms:created>
  <dcterms:modified xsi:type="dcterms:W3CDTF">2016-02-17T11:39:12Z</dcterms:modified>
</cp:coreProperties>
</file>